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8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2987"/>
    <a:srgbClr val="934BC9"/>
    <a:srgbClr val="2D6BB5"/>
    <a:srgbClr val="D01271"/>
    <a:srgbClr val="3276C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824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FA518D-DD56-4AE3-B54F-E78A7E3499E3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19C0E-B6CC-4CEC-9A04-8A7AB5A471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441" y="592186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Table S1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The ratios of relative transcripts abundance of the </a:t>
            </a:r>
            <a:r>
              <a:rPr lang="en-US" sz="1200" b="1" i="1" dirty="0" smtClean="0">
                <a:latin typeface="Times New Roman" pitchFamily="18" charset="0"/>
                <a:cs typeface="Times New Roman" pitchFamily="18" charset="0"/>
              </a:rPr>
              <a:t>CESA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s in root (R), leaf (L) and stem (S) tissue.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1371600"/>
          <a:ext cx="2844800" cy="2313432"/>
        </p:xfrm>
        <a:graphic>
          <a:graphicData uri="http://schemas.openxmlformats.org/drawingml/2006/table">
            <a:tbl>
              <a:tblPr/>
              <a:tblGrid>
                <a:gridCol w="1016000"/>
                <a:gridCol w="609600"/>
                <a:gridCol w="609600"/>
                <a:gridCol w="609600"/>
              </a:tblGrid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Gene </a:t>
                      </a:r>
                      <a:endParaRPr lang="en-US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R/L </a:t>
                      </a:r>
                      <a:endParaRPr lang="en-US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S/L </a:t>
                      </a:r>
                      <a:endParaRPr lang="en-US" sz="11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S/R </a:t>
                      </a:r>
                      <a:endParaRPr lang="en-US" sz="11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BdCESA1 </a:t>
                      </a:r>
                      <a:endParaRPr lang="en-US" sz="11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4.8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5.6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1.2</a:t>
                      </a:r>
                      <a:endParaRPr lang="en-US" sz="1100" i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BdCESA2 </a:t>
                      </a:r>
                      <a:endParaRPr lang="en-US" sz="11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0.7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1.1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BdCESA3 </a:t>
                      </a:r>
                      <a:endParaRPr lang="en-US" sz="11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3.8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4.2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1.1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BdCESA4 </a:t>
                      </a:r>
                      <a:endParaRPr lang="en-US" sz="11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2.6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12.5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4.8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BdCESA5 </a:t>
                      </a:r>
                      <a:endParaRPr lang="en-US" sz="11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1.7</a:t>
                      </a:r>
                      <a:endParaRPr lang="en-US" sz="1100" i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1.4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BdCESA6 </a:t>
                      </a:r>
                      <a:endParaRPr lang="en-US" sz="11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5.5</a:t>
                      </a:r>
                      <a:endParaRPr lang="en-US" sz="1100" i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6.9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1.3</a:t>
                      </a:r>
                      <a:endParaRPr lang="en-US" sz="1100" i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BdCESA7 </a:t>
                      </a:r>
                      <a:endParaRPr lang="en-US" sz="11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2.6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11.0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4.3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BdCESA8 </a:t>
                      </a:r>
                      <a:endParaRPr lang="en-US" sz="11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2.3</a:t>
                      </a:r>
                      <a:endParaRPr lang="en-US" sz="1100" i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8.6</a:t>
                      </a:r>
                      <a:endParaRPr lang="en-US" sz="1100" i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3.7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BdCESA9 </a:t>
                      </a:r>
                      <a:endParaRPr lang="en-US" sz="11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3.4</a:t>
                      </a:r>
                      <a:endParaRPr lang="en-US" sz="1100" i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4.4</a:t>
                      </a:r>
                      <a:endParaRPr lang="en-US" sz="1100" i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1.3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BdCESA10 </a:t>
                      </a:r>
                      <a:endParaRPr lang="en-US" sz="11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</a:t>
                      </a:r>
                      <a:endParaRPr lang="en-US" sz="1100" i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1.0</a:t>
                      </a:r>
                      <a:endParaRPr lang="en-US" sz="11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72</Words>
  <Application>Microsoft Office PowerPoint</Application>
  <PresentationFormat>On-screen Show (4:3)</PresentationFormat>
  <Paragraphs>45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Pubudu</dc:creator>
  <cp:lastModifiedBy>Pubudu Handakumbura</cp:lastModifiedBy>
  <cp:revision>137</cp:revision>
  <dcterms:created xsi:type="dcterms:W3CDTF">2006-08-16T00:00:00Z</dcterms:created>
  <dcterms:modified xsi:type="dcterms:W3CDTF">2013-07-16T22:12:53Z</dcterms:modified>
</cp:coreProperties>
</file>