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906000" type="A4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42" autoAdjust="0"/>
    <p:restoredTop sz="94704" autoAdjust="0"/>
  </p:normalViewPr>
  <p:slideViewPr>
    <p:cSldViewPr>
      <p:cViewPr>
        <p:scale>
          <a:sx n="100" d="100"/>
          <a:sy n="100" d="100"/>
        </p:scale>
        <p:origin x="-1614" y="7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0A360-4446-4D04-805C-8BD737CBF0B6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5442A-9434-4052-815A-628CC530573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63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10BB7-B7DD-48C1-AAB5-0791DBBAC5BF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C467E-6B99-44FF-98EC-5D3F37A1E45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0197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C67A9-620E-43AE-86BE-34B4668BF220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1E730-A657-43F9-9B6D-A8CAE60AD7E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75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94676-C49C-4AA6-9A2C-DEE687B47838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60912-D18D-4889-80A8-B1BA46AAAE6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310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E6A19-D27D-4C7D-8D78-4DC73002E36E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C5E5E-420D-4631-8D95-9E0C2687AA3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84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F65DE-CEEF-4342-A01D-6097CEDCAE97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3C8E2-23F6-44E6-8440-8A3604ECCE6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2079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18155-CFA9-46E1-99D4-EB63F9F86DFE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FFEB0-AB9E-46A3-89FA-A1C40313133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7211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E2BBB-F047-4C79-B9D2-630B753EF5CC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F332F-3312-4C71-B0A2-62CC60FA3A8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9644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ADEDC-FD8C-4CDF-9FDB-0BFD2CCD559E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88D3A-2CDD-413C-85D0-DFD23A00345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4234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E81F6-9211-466F-9F7E-A9DB661B8338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2F410-69B2-408E-8965-C1BC65D9775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87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8C65F-FBAC-46EB-9B58-8EE783A29509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8D873-C5D8-4CEB-B07B-69FB0FD5972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189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746523-507B-4553-A157-C2799C6170F6}" type="datetimeFigureOut">
              <a:rPr lang="en-CA"/>
              <a:pPr>
                <a:defRPr/>
              </a:pPr>
              <a:t>03/09/2013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EFA147-8F80-42AC-A6CE-043717117D9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148" y="4019447"/>
            <a:ext cx="1211300" cy="21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26" y="1212321"/>
            <a:ext cx="1096224" cy="23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418583" y="725661"/>
            <a:ext cx="3775234" cy="5882524"/>
            <a:chOff x="954551" y="288925"/>
            <a:chExt cx="3775234" cy="5882524"/>
          </a:xfrm>
        </p:grpSpPr>
        <p:grpSp>
          <p:nvGrpSpPr>
            <p:cNvPr id="4098" name="Group 5"/>
            <p:cNvGrpSpPr>
              <a:grpSpLocks/>
            </p:cNvGrpSpPr>
            <p:nvPr/>
          </p:nvGrpSpPr>
          <p:grpSpPr bwMode="auto">
            <a:xfrm>
              <a:off x="1017586" y="650875"/>
              <a:ext cx="1828802" cy="2428710"/>
              <a:chOff x="2927094" y="1903928"/>
              <a:chExt cx="1829064" cy="2428709"/>
            </a:xfrm>
          </p:grpSpPr>
          <p:pic>
            <p:nvPicPr>
              <p:cNvPr id="4162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4558" y="1903928"/>
                <a:ext cx="1371600" cy="2417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4163" name="Group 7"/>
              <p:cNvGrpSpPr>
                <a:grpSpLocks/>
              </p:cNvGrpSpPr>
              <p:nvPr/>
            </p:nvGrpSpPr>
            <p:grpSpPr bwMode="auto">
              <a:xfrm>
                <a:off x="2927094" y="1965841"/>
                <a:ext cx="458613" cy="2366796"/>
                <a:chOff x="2635556" y="1784999"/>
                <a:chExt cx="526288" cy="3488938"/>
              </a:xfrm>
            </p:grpSpPr>
            <p:sp>
              <p:nvSpPr>
                <p:cNvPr id="9" name="Rectangle 8"/>
                <p:cNvSpPr/>
                <p:nvPr/>
              </p:nvSpPr>
              <p:spPr bwMode="auto">
                <a:xfrm>
                  <a:off x="2876062" y="1784999"/>
                  <a:ext cx="81990" cy="1432179"/>
                </a:xfrm>
                <a:prstGeom prst="rect">
                  <a:avLst/>
                </a:prstGeom>
                <a:solidFill>
                  <a:srgbClr val="CC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 bwMode="auto">
                <a:xfrm>
                  <a:off x="2876062" y="3556501"/>
                  <a:ext cx="81990" cy="37208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 bwMode="auto">
                <a:xfrm>
                  <a:off x="2870596" y="4394280"/>
                  <a:ext cx="83813" cy="37443"/>
                </a:xfrm>
                <a:prstGeom prst="rect">
                  <a:avLst/>
                </a:prstGeom>
                <a:solidFill>
                  <a:srgbClr val="0033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 bwMode="auto">
                <a:xfrm>
                  <a:off x="2874240" y="4639997"/>
                  <a:ext cx="81991" cy="35102"/>
                </a:xfrm>
                <a:prstGeom prst="rect">
                  <a:avLst/>
                </a:prstGeom>
                <a:solidFill>
                  <a:srgbClr val="0033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 bwMode="auto">
                <a:xfrm>
                  <a:off x="2863308" y="5129091"/>
                  <a:ext cx="81991" cy="35103"/>
                </a:xfrm>
                <a:prstGeom prst="rect">
                  <a:avLst/>
                </a:prstGeom>
                <a:solidFill>
                  <a:srgbClr val="FF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 bwMode="auto">
                <a:xfrm>
                  <a:off x="2874240" y="4504268"/>
                  <a:ext cx="81991" cy="3744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170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945924" y="4205160"/>
                  <a:ext cx="160338" cy="3175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 dirty="0"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</a:p>
              </p:txBody>
            </p:sp>
            <p:sp>
              <p:nvSpPr>
                <p:cNvPr id="4171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635556" y="2147563"/>
                  <a:ext cx="249237" cy="3175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>
                      <a:latin typeface="Times New Roman" pitchFamily="18" charset="0"/>
                      <a:cs typeface="Times New Roman" pitchFamily="18" charset="0"/>
                    </a:rPr>
                    <a:t>U</a:t>
                  </a:r>
                </a:p>
              </p:txBody>
            </p:sp>
            <p:sp>
              <p:nvSpPr>
                <p:cNvPr id="17" name="Rectangle 16"/>
                <p:cNvSpPr/>
                <p:nvPr/>
              </p:nvSpPr>
              <p:spPr bwMode="auto">
                <a:xfrm>
                  <a:off x="2876062" y="2290474"/>
                  <a:ext cx="81990" cy="35102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173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643188" y="3588889"/>
                  <a:ext cx="220661" cy="3175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 dirty="0">
                      <a:latin typeface="Times New Roman" pitchFamily="18" charset="0"/>
                      <a:cs typeface="Times New Roman" pitchFamily="18" charset="0"/>
                    </a:rPr>
                    <a:t>Q</a:t>
                  </a:r>
                </a:p>
              </p:txBody>
            </p:sp>
            <p:sp>
              <p:nvSpPr>
                <p:cNvPr id="4174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938732" y="4363955"/>
                  <a:ext cx="190500" cy="3175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>
                      <a:latin typeface="Times New Roman" pitchFamily="18" charset="0"/>
                      <a:cs typeface="Times New Roman" pitchFamily="18" charset="0"/>
                    </a:rPr>
                    <a:t>l</a:t>
                  </a:r>
                </a:p>
              </p:txBody>
            </p:sp>
            <p:sp>
              <p:nvSpPr>
                <p:cNvPr id="4175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930069" y="4479849"/>
                  <a:ext cx="231775" cy="3175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 dirty="0">
                      <a:latin typeface="Times New Roman" pitchFamily="18" charset="0"/>
                      <a:cs typeface="Times New Roman" pitchFamily="18" charset="0"/>
                    </a:rPr>
                    <a:t>r</a:t>
                  </a:r>
                </a:p>
              </p:txBody>
            </p:sp>
            <p:sp>
              <p:nvSpPr>
                <p:cNvPr id="4176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913007" y="4956347"/>
                  <a:ext cx="176212" cy="3175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>
                      <a:latin typeface="Times New Roman" pitchFamily="18" charset="0"/>
                      <a:cs typeface="Times New Roman" pitchFamily="18" charset="0"/>
                    </a:rPr>
                    <a:t>d</a:t>
                  </a:r>
                </a:p>
              </p:txBody>
            </p:sp>
            <p:sp>
              <p:nvSpPr>
                <p:cNvPr id="4177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662238" y="2941787"/>
                  <a:ext cx="200025" cy="3175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>
                      <a:latin typeface="Times New Roman" pitchFamily="18" charset="0"/>
                      <a:cs typeface="Times New Roman" pitchFamily="18" charset="0"/>
                    </a:rPr>
                    <a:t>T</a:t>
                  </a:r>
                </a:p>
              </p:txBody>
            </p:sp>
          </p:grpSp>
        </p:grpSp>
        <p:grpSp>
          <p:nvGrpSpPr>
            <p:cNvPr id="4139" name="Group 24"/>
            <p:cNvGrpSpPr>
              <a:grpSpLocks/>
            </p:cNvGrpSpPr>
            <p:nvPr/>
          </p:nvGrpSpPr>
          <p:grpSpPr bwMode="auto">
            <a:xfrm>
              <a:off x="3289262" y="854032"/>
              <a:ext cx="440437" cy="2163095"/>
              <a:chOff x="2613366" y="1150092"/>
              <a:chExt cx="417255" cy="3989959"/>
            </a:xfrm>
          </p:grpSpPr>
          <p:sp>
            <p:nvSpPr>
              <p:cNvPr id="26" name="Rectangle 25"/>
              <p:cNvSpPr/>
              <p:nvPr/>
            </p:nvSpPr>
            <p:spPr bwMode="auto">
              <a:xfrm>
                <a:off x="2809481" y="2227761"/>
                <a:ext cx="69181" cy="46483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2803684" y="1358096"/>
                <a:ext cx="69181" cy="46483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2812693" y="2377117"/>
                <a:ext cx="67677" cy="46852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 bwMode="auto">
              <a:xfrm>
                <a:off x="2803675" y="1454712"/>
                <a:ext cx="67677" cy="13944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 bwMode="auto">
              <a:xfrm>
                <a:off x="2818979" y="3562046"/>
                <a:ext cx="67677" cy="418346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2808193" y="2104763"/>
                <a:ext cx="69181" cy="70278"/>
              </a:xfrm>
              <a:prstGeom prst="rect">
                <a:avLst/>
              </a:prstGeom>
              <a:solidFill>
                <a:srgbClr val="0033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2818769" y="2651699"/>
                <a:ext cx="67677" cy="796850"/>
              </a:xfrm>
              <a:prstGeom prst="rect">
                <a:avLst/>
              </a:prstGeom>
              <a:solidFill>
                <a:srgbClr val="0033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2811557" y="4675222"/>
                <a:ext cx="68209" cy="4648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2817103" y="2561572"/>
                <a:ext cx="67677" cy="4648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49" name="TextBox 14"/>
              <p:cNvSpPr txBox="1">
                <a:spLocks noChangeArrowheads="1"/>
              </p:cNvSpPr>
              <p:nvPr/>
            </p:nvSpPr>
            <p:spPr bwMode="auto">
              <a:xfrm>
                <a:off x="2639968" y="1327767"/>
                <a:ext cx="163707" cy="39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J</a:t>
                </a:r>
              </a:p>
            </p:txBody>
          </p:sp>
          <p:sp>
            <p:nvSpPr>
              <p:cNvPr id="4150" name="TextBox 14"/>
              <p:cNvSpPr txBox="1">
                <a:spLocks noChangeArrowheads="1"/>
              </p:cNvSpPr>
              <p:nvPr/>
            </p:nvSpPr>
            <p:spPr bwMode="auto">
              <a:xfrm>
                <a:off x="2877851" y="2178667"/>
                <a:ext cx="110032" cy="340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600" dirty="0">
                    <a:latin typeface="Times New Roman" pitchFamily="18" charset="0"/>
                    <a:cs typeface="Times New Roman" pitchFamily="18" charset="0"/>
                  </a:rPr>
                  <a:t>u</a:t>
                </a:r>
              </a:p>
            </p:txBody>
          </p:sp>
          <p:sp>
            <p:nvSpPr>
              <p:cNvPr id="4151" name="TextBox 14"/>
              <p:cNvSpPr txBox="1">
                <a:spLocks noChangeArrowheads="1"/>
              </p:cNvSpPr>
              <p:nvPr/>
            </p:nvSpPr>
            <p:spPr bwMode="auto">
              <a:xfrm>
                <a:off x="2613844" y="1935993"/>
                <a:ext cx="228599" cy="39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4152" name="TextBox 14"/>
              <p:cNvSpPr txBox="1">
                <a:spLocks noChangeArrowheads="1"/>
              </p:cNvSpPr>
              <p:nvPr/>
            </p:nvSpPr>
            <p:spPr bwMode="auto">
              <a:xfrm>
                <a:off x="2835305" y="1150092"/>
                <a:ext cx="139379" cy="340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600" dirty="0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endParaRPr lang="en-US" sz="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53" name="TextBox 14"/>
              <p:cNvSpPr txBox="1">
                <a:spLocks noChangeArrowheads="1"/>
              </p:cNvSpPr>
              <p:nvPr/>
            </p:nvSpPr>
            <p:spPr bwMode="auto">
              <a:xfrm>
                <a:off x="2863934" y="2306214"/>
                <a:ext cx="166687" cy="340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600" dirty="0">
                    <a:latin typeface="Times New Roman" pitchFamily="18" charset="0"/>
                    <a:cs typeface="Times New Roman" pitchFamily="18" charset="0"/>
                  </a:rPr>
                  <a:t>j</a:t>
                </a:r>
              </a:p>
            </p:txBody>
          </p:sp>
          <p:sp>
            <p:nvSpPr>
              <p:cNvPr id="4154" name="TextBox 14"/>
              <p:cNvSpPr txBox="1">
                <a:spLocks noChangeArrowheads="1"/>
              </p:cNvSpPr>
              <p:nvPr/>
            </p:nvSpPr>
            <p:spPr bwMode="auto">
              <a:xfrm>
                <a:off x="2845787" y="2496368"/>
                <a:ext cx="142875" cy="340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600" dirty="0" err="1">
                    <a:latin typeface="Times New Roman" pitchFamily="18" charset="0"/>
                    <a:cs typeface="Times New Roman" pitchFamily="18" charset="0"/>
                  </a:rPr>
                  <a:t>i</a:t>
                </a:r>
                <a:endParaRPr lang="en-US" sz="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55" name="TextBox 14"/>
              <p:cNvSpPr txBox="1">
                <a:spLocks noChangeArrowheads="1"/>
              </p:cNvSpPr>
              <p:nvPr/>
            </p:nvSpPr>
            <p:spPr bwMode="auto">
              <a:xfrm>
                <a:off x="2831762" y="2351170"/>
                <a:ext cx="136525" cy="340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600" dirty="0">
                    <a:latin typeface="Times New Roman" pitchFamily="18" charset="0"/>
                    <a:cs typeface="Times New Roman" pitchFamily="18" charset="0"/>
                  </a:rPr>
                  <a:t>q</a:t>
                </a:r>
              </a:p>
            </p:txBody>
          </p:sp>
          <p:sp>
            <p:nvSpPr>
              <p:cNvPr id="4156" name="TextBox 14"/>
              <p:cNvSpPr txBox="1">
                <a:spLocks noChangeArrowheads="1"/>
              </p:cNvSpPr>
              <p:nvPr/>
            </p:nvSpPr>
            <p:spPr bwMode="auto">
              <a:xfrm>
                <a:off x="2616479" y="2906449"/>
                <a:ext cx="222249" cy="39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</a:p>
            </p:txBody>
          </p:sp>
          <p:sp>
            <p:nvSpPr>
              <p:cNvPr id="4157" name="TextBox 14"/>
              <p:cNvSpPr txBox="1">
                <a:spLocks noChangeArrowheads="1"/>
              </p:cNvSpPr>
              <p:nvPr/>
            </p:nvSpPr>
            <p:spPr bwMode="auto">
              <a:xfrm>
                <a:off x="2644534" y="3582993"/>
                <a:ext cx="220661" cy="39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J</a:t>
                </a:r>
              </a:p>
            </p:txBody>
          </p:sp>
          <p:sp>
            <p:nvSpPr>
              <p:cNvPr id="4158" name="TextBox 14"/>
              <p:cNvSpPr txBox="1">
                <a:spLocks noChangeArrowheads="1"/>
              </p:cNvSpPr>
              <p:nvPr/>
            </p:nvSpPr>
            <p:spPr bwMode="auto">
              <a:xfrm>
                <a:off x="2613366" y="4676614"/>
                <a:ext cx="207659" cy="39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 bwMode="auto">
              <a:xfrm>
                <a:off x="2813986" y="2491301"/>
                <a:ext cx="67677" cy="46483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 bwMode="auto">
              <a:xfrm>
                <a:off x="2817580" y="2611360"/>
                <a:ext cx="67677" cy="46483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61" name="TextBox 14"/>
              <p:cNvSpPr txBox="1">
                <a:spLocks noChangeArrowheads="1"/>
              </p:cNvSpPr>
              <p:nvPr/>
            </p:nvSpPr>
            <p:spPr bwMode="auto">
              <a:xfrm>
                <a:off x="2892831" y="1996173"/>
                <a:ext cx="99189" cy="340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600" dirty="0">
                    <a:latin typeface="Times New Roman" pitchFamily="18" charset="0"/>
                    <a:cs typeface="Times New Roman" pitchFamily="18" charset="0"/>
                  </a:rPr>
                  <a:t>j</a:t>
                </a:r>
              </a:p>
            </p:txBody>
          </p:sp>
        </p:grpSp>
        <p:grpSp>
          <p:nvGrpSpPr>
            <p:cNvPr id="4100" name="Group 57"/>
            <p:cNvGrpSpPr>
              <a:grpSpLocks/>
            </p:cNvGrpSpPr>
            <p:nvPr/>
          </p:nvGrpSpPr>
          <p:grpSpPr bwMode="auto">
            <a:xfrm>
              <a:off x="3322295" y="3508375"/>
              <a:ext cx="1407490" cy="1349375"/>
              <a:chOff x="3753418" y="1919288"/>
              <a:chExt cx="1407670" cy="1349375"/>
            </a:xfrm>
          </p:grpSpPr>
          <p:pic>
            <p:nvPicPr>
              <p:cNvPr id="4126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9538" y="1919288"/>
                <a:ext cx="971550" cy="1349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4127" name="Group 59"/>
              <p:cNvGrpSpPr>
                <a:grpSpLocks/>
              </p:cNvGrpSpPr>
              <p:nvPr/>
            </p:nvGrpSpPr>
            <p:grpSpPr bwMode="auto">
              <a:xfrm>
                <a:off x="3753418" y="2018391"/>
                <a:ext cx="387694" cy="1175431"/>
                <a:chOff x="2231275" y="2066925"/>
                <a:chExt cx="650830" cy="2138972"/>
              </a:xfrm>
            </p:grpSpPr>
            <p:sp>
              <p:nvSpPr>
                <p:cNvPr id="61" name="Rectangle 60"/>
                <p:cNvSpPr/>
                <p:nvPr/>
              </p:nvSpPr>
              <p:spPr bwMode="auto">
                <a:xfrm>
                  <a:off x="2575675" y="2126358"/>
                  <a:ext cx="119940" cy="756873"/>
                </a:xfrm>
                <a:prstGeom prst="rect">
                  <a:avLst/>
                </a:prstGeom>
                <a:solidFill>
                  <a:srgbClr val="0033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" name="Rectangle 61"/>
                <p:cNvSpPr/>
                <p:nvPr/>
              </p:nvSpPr>
              <p:spPr bwMode="auto">
                <a:xfrm>
                  <a:off x="2575675" y="3845210"/>
                  <a:ext cx="119940" cy="329326"/>
                </a:xfrm>
                <a:prstGeom prst="rect">
                  <a:avLst/>
                </a:prstGeom>
                <a:solidFill>
                  <a:srgbClr val="0033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" name="Rectangle 62"/>
                <p:cNvSpPr/>
                <p:nvPr/>
              </p:nvSpPr>
              <p:spPr bwMode="auto">
                <a:xfrm>
                  <a:off x="2575675" y="3166336"/>
                  <a:ext cx="119940" cy="37554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 bwMode="auto">
                <a:xfrm>
                  <a:off x="2575675" y="3394552"/>
                  <a:ext cx="119940" cy="251329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8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132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280486" y="2066925"/>
                  <a:ext cx="270101" cy="3920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 dirty="0">
                      <a:latin typeface="Times New Roman" pitchFamily="18" charset="0"/>
                      <a:cs typeface="Times New Roman" pitchFamily="18" charset="0"/>
                    </a:rPr>
                    <a:t>F</a:t>
                  </a:r>
                </a:p>
              </p:txBody>
            </p:sp>
            <p:sp>
              <p:nvSpPr>
                <p:cNvPr id="4133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242964" y="2411413"/>
                  <a:ext cx="270101" cy="3920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 dirty="0"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</a:p>
              </p:txBody>
            </p:sp>
            <p:sp>
              <p:nvSpPr>
                <p:cNvPr id="4134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231275" y="3813846"/>
                  <a:ext cx="319314" cy="3920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 dirty="0">
                      <a:latin typeface="Times New Roman" pitchFamily="18" charset="0"/>
                      <a:cs typeface="Times New Roman" pitchFamily="18" charset="0"/>
                    </a:rPr>
                    <a:t>F</a:t>
                  </a:r>
                </a:p>
              </p:txBody>
            </p:sp>
            <p:sp>
              <p:nvSpPr>
                <p:cNvPr id="4135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652116" y="2963490"/>
                  <a:ext cx="217488" cy="3920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 dirty="0">
                      <a:latin typeface="Times New Roman" pitchFamily="18" charset="0"/>
                      <a:cs typeface="Times New Roman" pitchFamily="18" charset="0"/>
                    </a:rPr>
                    <a:t>x</a:t>
                  </a:r>
                </a:p>
              </p:txBody>
            </p:sp>
            <p:sp>
              <p:nvSpPr>
                <p:cNvPr id="4136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636839" y="3414713"/>
                  <a:ext cx="228601" cy="3920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 dirty="0">
                      <a:latin typeface="Times New Roman" pitchFamily="18" charset="0"/>
                      <a:cs typeface="Times New Roman" pitchFamily="18" charset="0"/>
                    </a:rPr>
                    <a:t>h</a:t>
                  </a:r>
                </a:p>
              </p:txBody>
            </p:sp>
            <p:sp>
              <p:nvSpPr>
                <p:cNvPr id="4137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2653504" y="3228443"/>
                  <a:ext cx="228601" cy="3920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800">
                      <a:latin typeface="Times New Roman" pitchFamily="18" charset="0"/>
                      <a:cs typeface="Times New Roman" pitchFamily="18" charset="0"/>
                    </a:rPr>
                    <a:t>i</a:t>
                  </a:r>
                </a:p>
              </p:txBody>
            </p:sp>
          </p:grpSp>
        </p:grpSp>
        <p:sp>
          <p:nvSpPr>
            <p:cNvPr id="4101" name="TextBox 103"/>
            <p:cNvSpPr txBox="1">
              <a:spLocks noChangeArrowheads="1"/>
            </p:cNvSpPr>
            <p:nvPr/>
          </p:nvSpPr>
          <p:spPr bwMode="auto">
            <a:xfrm>
              <a:off x="3806763" y="374650"/>
              <a:ext cx="5762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CA" sz="1200" dirty="0" smtClean="0">
                  <a:latin typeface="Times New Roman" pitchFamily="18" charset="0"/>
                  <a:cs typeface="Times New Roman" pitchFamily="18" charset="0"/>
                </a:rPr>
                <a:t>Sal10</a:t>
              </a:r>
              <a:endParaRPr lang="en-CA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02" name="TextBox 104"/>
            <p:cNvSpPr txBox="1">
              <a:spLocks noChangeArrowheads="1"/>
            </p:cNvSpPr>
            <p:nvPr/>
          </p:nvSpPr>
          <p:spPr bwMode="auto">
            <a:xfrm>
              <a:off x="1521883" y="3230563"/>
              <a:ext cx="5635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CA" sz="1200" dirty="0" smtClean="0">
                  <a:latin typeface="Times New Roman" pitchFamily="18" charset="0"/>
                  <a:cs typeface="Times New Roman" pitchFamily="18" charset="0"/>
                </a:rPr>
                <a:t>Sal11</a:t>
              </a:r>
              <a:endParaRPr lang="en-CA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03" name="TextBox 105"/>
            <p:cNvSpPr txBox="1">
              <a:spLocks noChangeArrowheads="1"/>
            </p:cNvSpPr>
            <p:nvPr/>
          </p:nvSpPr>
          <p:spPr bwMode="auto">
            <a:xfrm>
              <a:off x="3843338" y="3182938"/>
              <a:ext cx="5762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CA" sz="1200" dirty="0" smtClean="0">
                  <a:latin typeface="Times New Roman" pitchFamily="18" charset="0"/>
                  <a:cs typeface="Times New Roman" pitchFamily="18" charset="0"/>
                </a:rPr>
                <a:t>Sal12</a:t>
              </a:r>
              <a:endParaRPr lang="en-CA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04" name="TextBox 106"/>
            <p:cNvSpPr txBox="1">
              <a:spLocks noChangeArrowheads="1"/>
            </p:cNvSpPr>
            <p:nvPr/>
          </p:nvSpPr>
          <p:spPr bwMode="auto">
            <a:xfrm>
              <a:off x="1601725" y="288925"/>
              <a:ext cx="5715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CA" sz="1200" dirty="0" smtClean="0">
                  <a:latin typeface="Times New Roman" pitchFamily="18" charset="0"/>
                  <a:cs typeface="Times New Roman" pitchFamily="18" charset="0"/>
                </a:rPr>
                <a:t>Sal09</a:t>
              </a:r>
              <a:endParaRPr lang="en-CA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105" name="Group 119"/>
            <p:cNvGrpSpPr>
              <a:grpSpLocks/>
            </p:cNvGrpSpPr>
            <p:nvPr/>
          </p:nvGrpSpPr>
          <p:grpSpPr bwMode="auto">
            <a:xfrm>
              <a:off x="2049463" y="5945188"/>
              <a:ext cx="2295525" cy="226261"/>
              <a:chOff x="2778567" y="5919266"/>
              <a:chExt cx="1727546" cy="226342"/>
            </a:xfrm>
          </p:grpSpPr>
          <p:sp>
            <p:nvSpPr>
              <p:cNvPr id="121" name="Rectangle 120"/>
              <p:cNvSpPr/>
              <p:nvPr/>
            </p:nvSpPr>
            <p:spPr bwMode="auto">
              <a:xfrm>
                <a:off x="2778567" y="5979613"/>
                <a:ext cx="68098" cy="90519"/>
              </a:xfrm>
              <a:prstGeom prst="rect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17" name="TextBox 121"/>
              <p:cNvSpPr txBox="1">
                <a:spLocks noChangeArrowheads="1"/>
              </p:cNvSpPr>
              <p:nvPr/>
            </p:nvSpPr>
            <p:spPr bwMode="auto">
              <a:xfrm>
                <a:off x="2798211" y="5929409"/>
                <a:ext cx="368384" cy="215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CA" sz="800">
                    <a:latin typeface="Times New Roman" pitchFamily="18" charset="0"/>
                    <a:cs typeface="Times New Roman" pitchFamily="18" charset="0"/>
                  </a:rPr>
                  <a:t>At C1</a:t>
                </a:r>
              </a:p>
            </p:txBody>
          </p:sp>
          <p:sp>
            <p:nvSpPr>
              <p:cNvPr id="123" name="Rectangle 122"/>
              <p:cNvSpPr/>
              <p:nvPr/>
            </p:nvSpPr>
            <p:spPr bwMode="auto">
              <a:xfrm>
                <a:off x="3099943" y="5978024"/>
                <a:ext cx="66904" cy="88932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19" name="TextBox 123"/>
              <p:cNvSpPr txBox="1">
                <a:spLocks noChangeArrowheads="1"/>
              </p:cNvSpPr>
              <p:nvPr/>
            </p:nvSpPr>
            <p:spPr bwMode="auto">
              <a:xfrm>
                <a:off x="3125615" y="5929318"/>
                <a:ext cx="369251" cy="215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CA" sz="800">
                    <a:latin typeface="Times New Roman" pitchFamily="18" charset="0"/>
                    <a:cs typeface="Times New Roman" pitchFamily="18" charset="0"/>
                  </a:rPr>
                  <a:t>At C2</a:t>
                </a:r>
              </a:p>
            </p:txBody>
          </p:sp>
          <p:sp>
            <p:nvSpPr>
              <p:cNvPr id="4120" name="TextBox 124"/>
              <p:cNvSpPr txBox="1">
                <a:spLocks noChangeArrowheads="1"/>
              </p:cNvSpPr>
              <p:nvPr/>
            </p:nvSpPr>
            <p:spPr bwMode="auto">
              <a:xfrm>
                <a:off x="3457448" y="5930087"/>
                <a:ext cx="379694" cy="215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CA" sz="800">
                    <a:latin typeface="Times New Roman" pitchFamily="18" charset="0"/>
                    <a:cs typeface="Times New Roman" pitchFamily="18" charset="0"/>
                  </a:rPr>
                  <a:t>At C3</a:t>
                </a:r>
              </a:p>
            </p:txBody>
          </p:sp>
          <p:sp>
            <p:nvSpPr>
              <p:cNvPr id="4121" name="TextBox 125"/>
              <p:cNvSpPr txBox="1">
                <a:spLocks noChangeArrowheads="1"/>
              </p:cNvSpPr>
              <p:nvPr/>
            </p:nvSpPr>
            <p:spPr bwMode="auto">
              <a:xfrm>
                <a:off x="3804133" y="5925412"/>
                <a:ext cx="382844" cy="215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CA" sz="800">
                    <a:latin typeface="Times New Roman" pitchFamily="18" charset="0"/>
                    <a:cs typeface="Times New Roman" pitchFamily="18" charset="0"/>
                  </a:rPr>
                  <a:t>At C4</a:t>
                </a:r>
              </a:p>
            </p:txBody>
          </p:sp>
          <p:sp>
            <p:nvSpPr>
              <p:cNvPr id="4122" name="TextBox 126"/>
              <p:cNvSpPr txBox="1">
                <a:spLocks noChangeArrowheads="1"/>
              </p:cNvSpPr>
              <p:nvPr/>
            </p:nvSpPr>
            <p:spPr bwMode="auto">
              <a:xfrm>
                <a:off x="4130481" y="5919266"/>
                <a:ext cx="375632" cy="215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CA" sz="800">
                    <a:latin typeface="Times New Roman" pitchFamily="18" charset="0"/>
                    <a:cs typeface="Times New Roman" pitchFamily="18" charset="0"/>
                  </a:rPr>
                  <a:t>At C5</a:t>
                </a:r>
              </a:p>
            </p:txBody>
          </p:sp>
          <p:sp>
            <p:nvSpPr>
              <p:cNvPr id="128" name="Rectangle 127"/>
              <p:cNvSpPr/>
              <p:nvPr/>
            </p:nvSpPr>
            <p:spPr bwMode="auto">
              <a:xfrm>
                <a:off x="3428487" y="5979613"/>
                <a:ext cx="68098" cy="88932"/>
              </a:xfrm>
              <a:prstGeom prst="rect">
                <a:avLst/>
              </a:prstGeom>
              <a:solidFill>
                <a:srgbClr val="0033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 bwMode="auto">
              <a:xfrm>
                <a:off x="3771368" y="5978024"/>
                <a:ext cx="66904" cy="88932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0" name="Rectangle 129"/>
              <p:cNvSpPr/>
              <p:nvPr/>
            </p:nvSpPr>
            <p:spPr bwMode="auto">
              <a:xfrm>
                <a:off x="4098718" y="5978024"/>
                <a:ext cx="68099" cy="8893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108" name="Group 1"/>
            <p:cNvGrpSpPr>
              <a:grpSpLocks/>
            </p:cNvGrpSpPr>
            <p:nvPr/>
          </p:nvGrpSpPr>
          <p:grpSpPr bwMode="auto">
            <a:xfrm>
              <a:off x="954551" y="3522549"/>
              <a:ext cx="417328" cy="2108314"/>
              <a:chOff x="2608607" y="1428382"/>
              <a:chExt cx="523259" cy="3609579"/>
            </a:xfrm>
          </p:grpSpPr>
          <p:sp>
            <p:nvSpPr>
              <p:cNvPr id="98" name="Rectangle 97"/>
              <p:cNvSpPr/>
              <p:nvPr/>
            </p:nvSpPr>
            <p:spPr bwMode="auto">
              <a:xfrm>
                <a:off x="2882718" y="1618831"/>
                <a:ext cx="91561" cy="35332"/>
              </a:xfrm>
              <a:prstGeom prst="rect">
                <a:avLst/>
              </a:prstGeom>
              <a:solidFill>
                <a:srgbClr val="CC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 bwMode="auto">
              <a:xfrm>
                <a:off x="2878737" y="2132515"/>
                <a:ext cx="89570" cy="38051"/>
              </a:xfrm>
              <a:prstGeom prst="rect">
                <a:avLst/>
              </a:prstGeom>
              <a:solidFill>
                <a:srgbClr val="0033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 bwMode="auto">
              <a:xfrm>
                <a:off x="2872765" y="2632610"/>
                <a:ext cx="89571" cy="240535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8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12" name="TextBox 14"/>
              <p:cNvSpPr txBox="1">
                <a:spLocks noChangeArrowheads="1"/>
              </p:cNvSpPr>
              <p:nvPr/>
            </p:nvSpPr>
            <p:spPr bwMode="auto">
              <a:xfrm>
                <a:off x="2608607" y="3485931"/>
                <a:ext cx="280409" cy="368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</a:p>
            </p:txBody>
          </p:sp>
          <p:sp>
            <p:nvSpPr>
              <p:cNvPr id="4113" name="TextBox 14"/>
              <p:cNvSpPr txBox="1">
                <a:spLocks noChangeArrowheads="1"/>
              </p:cNvSpPr>
              <p:nvPr/>
            </p:nvSpPr>
            <p:spPr bwMode="auto">
              <a:xfrm>
                <a:off x="2927044" y="1428382"/>
                <a:ext cx="174255" cy="368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o</a:t>
                </a:r>
              </a:p>
            </p:txBody>
          </p:sp>
          <p:sp>
            <p:nvSpPr>
              <p:cNvPr id="4114" name="TextBox 14"/>
              <p:cNvSpPr txBox="1">
                <a:spLocks noChangeArrowheads="1"/>
              </p:cNvSpPr>
              <p:nvPr/>
            </p:nvSpPr>
            <p:spPr bwMode="auto">
              <a:xfrm>
                <a:off x="2901142" y="1949240"/>
                <a:ext cx="228600" cy="368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f</a:t>
                </a:r>
              </a:p>
            </p:txBody>
          </p:sp>
          <p:sp>
            <p:nvSpPr>
              <p:cNvPr id="4115" name="TextBox 14"/>
              <p:cNvSpPr txBox="1">
                <a:spLocks noChangeArrowheads="1"/>
              </p:cNvSpPr>
              <p:nvPr/>
            </p:nvSpPr>
            <p:spPr bwMode="auto">
              <a:xfrm>
                <a:off x="2889156" y="2513163"/>
                <a:ext cx="242710" cy="368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w</a:t>
                </a:r>
              </a:p>
            </p:txBody>
          </p:sp>
        </p:grpSp>
      </p:grpSp>
      <p:sp>
        <p:nvSpPr>
          <p:cNvPr id="84" name="TextBox 104"/>
          <p:cNvSpPr txBox="1">
            <a:spLocks noChangeArrowheads="1"/>
          </p:cNvSpPr>
          <p:nvPr/>
        </p:nvSpPr>
        <p:spPr bwMode="auto">
          <a:xfrm rot="16200000">
            <a:off x="2806789" y="4209917"/>
            <a:ext cx="59531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CA" sz="600" dirty="0" smtClean="0">
                <a:latin typeface="Times New Roman" pitchFamily="18" charset="0"/>
                <a:cs typeface="Times New Roman" pitchFamily="18" charset="0"/>
              </a:rPr>
              <a:t>HBUT2</a:t>
            </a:r>
            <a:endParaRPr lang="en-CA" sz="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43</Words>
  <Application>Microsoft Office PowerPoint</Application>
  <PresentationFormat>A4 Paper (210x297 mm)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AAFC-AAC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Javidfar, Farzad</dc:creator>
  <cp:lastModifiedBy>Javidfar, Farzad</cp:lastModifiedBy>
  <cp:revision>185</cp:revision>
  <cp:lastPrinted>2013-09-03T19:58:43Z</cp:lastPrinted>
  <dcterms:created xsi:type="dcterms:W3CDTF">2013-01-07T22:43:21Z</dcterms:created>
  <dcterms:modified xsi:type="dcterms:W3CDTF">2013-09-03T20:02:07Z</dcterms:modified>
</cp:coreProperties>
</file>