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14216-D9A2-4D38-A82C-2EE024C019B6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4562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153A6-115D-41B6-949F-4460233D7D45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637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746F4-0A40-4F63-9122-B9A5444B9B3D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380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10E10-F67B-4F74-823A-66FA20BAFA33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629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36A97-38B7-443D-BDCF-8DCC54F7312D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016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3B6C9-E485-4668-82A3-738C80755FEA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780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7A755-5224-4D92-8863-A7F94E9454E9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438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19F33-1AD2-45F2-BB1A-96CFF189F32B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262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D81D-7059-46A0-B0A2-D39445AB206B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752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A98FF-4C22-427D-950B-0975323700D9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193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883D-ACC7-4172-A014-20C243393D4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804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CF303A-F437-40FE-A5C7-D8520212276F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61" y="126488"/>
            <a:ext cx="3168352" cy="29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81" y="118468"/>
            <a:ext cx="3384376" cy="296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7" y="3044092"/>
            <a:ext cx="3255165" cy="306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91904" y="3284983"/>
            <a:ext cx="792088" cy="52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AU" sz="1200" b="1" kern="0" dirty="0">
                <a:latin typeface="+mn-lt"/>
              </a:rPr>
              <a:t>C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70607" y="157841"/>
            <a:ext cx="792088" cy="52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AU" sz="1200" b="1" kern="0" dirty="0" smtClean="0">
                <a:latin typeface="+mn-lt"/>
              </a:rPr>
              <a:t>A</a:t>
            </a:r>
            <a:endParaRPr lang="en-AU" sz="1200" b="1" kern="0" dirty="0">
              <a:latin typeface="+mn-lt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4355976" y="157841"/>
            <a:ext cx="792088" cy="52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AU" sz="1200" b="1" kern="0" dirty="0" smtClean="0">
                <a:latin typeface="+mn-lt"/>
              </a:rPr>
              <a:t>B</a:t>
            </a:r>
            <a:endParaRPr lang="en-AU" sz="1200" b="1" kern="0" dirty="0">
              <a:latin typeface="+mn-lt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4599494" y="3284983"/>
            <a:ext cx="792088" cy="52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AU" sz="1200" b="1" kern="0" dirty="0" smtClean="0">
                <a:latin typeface="+mn-lt"/>
              </a:rPr>
              <a:t>D</a:t>
            </a:r>
            <a:endParaRPr lang="en-AU" sz="1200" b="1" kern="0" dirty="0">
              <a:latin typeface="+mn-lt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36512" y="6112801"/>
            <a:ext cx="9180512" cy="72008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r>
              <a:rPr lang="en-AU" sz="1200" b="1" kern="0" dirty="0" smtClean="0">
                <a:latin typeface="+mn-lt"/>
              </a:rPr>
              <a:t>Additional file 4: </a:t>
            </a:r>
            <a:r>
              <a:rPr lang="en-AU" sz="1200" kern="0" dirty="0" smtClean="0">
                <a:latin typeface="+mn-lt"/>
              </a:rPr>
              <a:t>representative clustering patterns generated by the </a:t>
            </a:r>
            <a:r>
              <a:rPr lang="en-AU" sz="1200" kern="0" dirty="0" err="1" smtClean="0">
                <a:latin typeface="+mn-lt"/>
              </a:rPr>
              <a:t>Illumina</a:t>
            </a:r>
            <a:r>
              <a:rPr lang="en-AU" sz="1200" kern="0" dirty="0" smtClean="0">
                <a:latin typeface="+mn-lt"/>
              </a:rPr>
              <a:t> </a:t>
            </a:r>
            <a:r>
              <a:rPr lang="en-AU" sz="1200" kern="0" dirty="0" err="1" smtClean="0">
                <a:latin typeface="+mn-lt"/>
              </a:rPr>
              <a:t>GoldenGate</a:t>
            </a:r>
            <a:r>
              <a:rPr lang="en-AU" sz="1200" kern="0" dirty="0" smtClean="0">
                <a:latin typeface="+mn-lt"/>
              </a:rPr>
              <a:t> SNP genotyping assay. The data colour code represent: red, AA (homozygous); blue, BB</a:t>
            </a:r>
            <a:r>
              <a:rPr lang="en-AU" sz="1200" kern="0" dirty="0" smtClean="0"/>
              <a:t> (homozygous); purple, AB(heterozygous); black no call (missing data)</a:t>
            </a:r>
            <a:r>
              <a:rPr lang="en-AU" sz="1200" kern="0" dirty="0" smtClean="0">
                <a:latin typeface="+mn-lt"/>
              </a:rPr>
              <a:t/>
            </a:r>
            <a:br>
              <a:rPr lang="en-AU" sz="1200" kern="0" dirty="0" smtClean="0">
                <a:latin typeface="+mn-lt"/>
              </a:rPr>
            </a:br>
            <a:r>
              <a:rPr lang="en-AU" sz="1200" kern="0" dirty="0" smtClean="0">
                <a:latin typeface="+mn-lt"/>
              </a:rPr>
              <a:t>A) High quality SNP B) Monomorphic SNP C) SNP with high number of heterozygous individuals D) Failed SNP </a:t>
            </a:r>
            <a:endParaRPr lang="en-AU" sz="1200" kern="0" dirty="0">
              <a:latin typeface="+mn-lt"/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71030"/>
            <a:ext cx="3204394" cy="299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68809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49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DSEDPI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ml92</dc:creator>
  <cp:lastModifiedBy>Sukhjiwan Kaur</cp:lastModifiedBy>
  <cp:revision>12</cp:revision>
  <dcterms:created xsi:type="dcterms:W3CDTF">2013-03-12T05:31:19Z</dcterms:created>
  <dcterms:modified xsi:type="dcterms:W3CDTF">2013-09-30T02:50:44Z</dcterms:modified>
</cp:coreProperties>
</file>