
<file path=[Content_Types].xml><?xml version="1.0" encoding="utf-8"?>
<Types xmlns="http://schemas.openxmlformats.org/package/2006/content-types"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7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198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271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686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03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849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8940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310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6385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122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33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156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7600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5760" y="116632"/>
            <a:ext cx="88924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A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Additional file 7:</a:t>
            </a:r>
            <a:r>
              <a:rPr kumimoji="0" lang="en-A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Frequency distribution for salinity index value and qualitative rating (T (tolerant), MT-T (moderately tolerant to tolerant), MS-S (Moderately sensitive to sensitive), S (sensitive), HS (high sensitivity) for </a:t>
            </a:r>
            <a:r>
              <a:rPr kumimoji="0" lang="en-A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Kaspa</a:t>
            </a:r>
            <a:r>
              <a:rPr kumimoji="0" lang="en-A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x Parafield RIL progeny following salinity treatment of 18 dsm-</a:t>
            </a:r>
            <a:r>
              <a:rPr kumimoji="0" lang="en-AU" sz="11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en-A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A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8541546"/>
              </p:ext>
            </p:extLst>
          </p:nvPr>
        </p:nvGraphicFramePr>
        <p:xfrm>
          <a:off x="899592" y="1268760"/>
          <a:ext cx="6552728" cy="439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Chart" r:id="rId3" imgW="5943558" imgH="3086151" progId="Excel.Chart.8">
                  <p:embed/>
                </p:oleObj>
              </mc:Choice>
              <mc:Fallback>
                <p:oleObj name="Chart" r:id="rId3" imgW="5943558" imgH="308615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268760"/>
                        <a:ext cx="6552728" cy="43924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543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646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Chart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SHIMNA</dc:creator>
  <cp:lastModifiedBy>Shimna Sudheesh</cp:lastModifiedBy>
  <cp:revision>7</cp:revision>
  <dcterms:created xsi:type="dcterms:W3CDTF">2013-08-05T09:21:00Z</dcterms:created>
  <dcterms:modified xsi:type="dcterms:W3CDTF">2013-08-09T01:47:55Z</dcterms:modified>
</cp:coreProperties>
</file>