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198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7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686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03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849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894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31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638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122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3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156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DC04A-AAF6-491C-A7A5-2A4E448417C2}" type="datetimeFigureOut">
              <a:rPr lang="en-AU" smtClean="0"/>
              <a:t>9/08/2013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0DF40-C5C9-407C-83F0-4BA1382F14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60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0517" y="92333"/>
            <a:ext cx="91134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A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Additional file </a:t>
            </a:r>
            <a:r>
              <a:rPr kumimoji="0" lang="en-A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</a:t>
            </a:r>
            <a:r>
              <a:rPr kumimoji="0" lang="en-AU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en-AU" sz="1200" b="0" i="0" u="none" strike="noStrike" cap="none" normalizeH="0" baseline="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AU" sz="1200" b="0" i="0" u="none" strike="noStrike" cap="none" normalizeH="0" baseline="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Frequency distribution for symptom score of </a:t>
            </a:r>
            <a:r>
              <a:rPr kumimoji="0" lang="en-AU" sz="1200" b="0" i="0" u="none" strike="noStrike" cap="none" normalizeH="0" baseline="0" dirty="0" err="1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Kaspa</a:t>
            </a:r>
            <a:r>
              <a:rPr kumimoji="0" lang="en-AU" sz="1200" b="0" i="0" u="none" strike="noStrike" cap="none" normalizeH="0" baseline="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x Parafield RIL progeny at 7, 14, 21, 35, 42, 49 and 56 days post application of </a:t>
            </a:r>
            <a:r>
              <a:rPr kumimoji="0" lang="en-AU" sz="1200" b="0" i="0" u="none" strike="noStrike" cap="none" normalizeH="0" baseline="0" dirty="0" err="1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NaCl</a:t>
            </a:r>
            <a:r>
              <a:rPr kumimoji="0" lang="en-AU" sz="1200" b="0" i="0" u="none" strike="noStrike" cap="none" normalizeH="0" baseline="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watering solution at 18 dsm</a:t>
            </a:r>
            <a:r>
              <a:rPr kumimoji="0" lang="en-AU" sz="1200" b="0" i="0" u="none" strike="noStrike" cap="none" normalizeH="0" baseline="3000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-1</a:t>
            </a:r>
            <a:r>
              <a:rPr kumimoji="0" lang="en-AU" sz="1200" b="0" i="0" u="none" strike="noStrike" cap="none" normalizeH="0" baseline="0" dirty="0" smtClean="0" bmk="_Toc336356077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en-A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A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684076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A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A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2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SHIMNA</dc:creator>
  <cp:lastModifiedBy>Shimna Sudheesh</cp:lastModifiedBy>
  <cp:revision>6</cp:revision>
  <dcterms:created xsi:type="dcterms:W3CDTF">2013-08-05T09:21:00Z</dcterms:created>
  <dcterms:modified xsi:type="dcterms:W3CDTF">2013-08-09T01:30:31Z</dcterms:modified>
</cp:coreProperties>
</file>