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36" y="268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70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2013-12-01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88974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2013-12-01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71985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7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2013-12-01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06009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77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2013-12-01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566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2013-12-01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063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2013-12-01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741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10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10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2013-12-01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02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6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6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2013-12-01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279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2013-12-01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791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2013-12-01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7260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7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4" y="36407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7" y="191347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2013-12-01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62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2013-12-01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93681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2013-12-01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82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2013-12-01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625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94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94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2013-12-01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698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1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2013-12-01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6468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7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2013-12-01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72231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2013-12-01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13263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2013-12-01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2691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2013-12-01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62048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364070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913470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2013-12-01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11419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AE827-E162-4009-AB85-A19DC67B4CA8}" type="datetimeFigureOut">
              <a:rPr lang="en-ZA" smtClean="0"/>
              <a:t>2013-12-01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14931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4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AE827-E162-4009-AB85-A19DC67B4CA8}" type="datetimeFigureOut">
              <a:rPr lang="en-ZA" smtClean="0"/>
              <a:t>2013-12-01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BA702-EC92-492C-B5B6-80F5EFB472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3903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10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4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329B9-5CC0-4337-9D8F-883532B6CAF0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2013-12-01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4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4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2C651-1EA5-4A11-8CF1-A142763CF945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085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96952" y="8676456"/>
            <a:ext cx="1088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>
                <a:solidFill>
                  <a:prstClr val="black"/>
                </a:solidFill>
              </a:rPr>
              <a:t>Fig. 4 B, C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2"/>
          <a:stretch/>
        </p:blipFill>
        <p:spPr bwMode="auto">
          <a:xfrm>
            <a:off x="422117" y="35496"/>
            <a:ext cx="5959211" cy="8537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718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1_Office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setup</dc:creator>
  <cp:lastModifiedBy>Bianke Loedolff</cp:lastModifiedBy>
  <cp:revision>6</cp:revision>
  <dcterms:created xsi:type="dcterms:W3CDTF">2013-08-29T13:26:48Z</dcterms:created>
  <dcterms:modified xsi:type="dcterms:W3CDTF">2013-12-01T19:17:46Z</dcterms:modified>
</cp:coreProperties>
</file>