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92" y="3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897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198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8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600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27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22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5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1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1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09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7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7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53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851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8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5" y="36407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8" y="191347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63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3681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004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95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9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9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9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46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223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326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691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204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141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493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90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1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4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45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4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3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4764" y="5940152"/>
            <a:ext cx="849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prstClr val="black"/>
                </a:solidFill>
              </a:rPr>
              <a:t>Table 1</a:t>
            </a:r>
            <a:endParaRPr lang="en-ZA" dirty="0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955269"/>
              </p:ext>
            </p:extLst>
          </p:nvPr>
        </p:nvGraphicFramePr>
        <p:xfrm>
          <a:off x="404664" y="3779914"/>
          <a:ext cx="6172202" cy="823719"/>
        </p:xfrm>
        <a:graphic>
          <a:graphicData uri="http://schemas.openxmlformats.org/drawingml/2006/table">
            <a:tbl>
              <a:tblPr/>
              <a:tblGrid>
                <a:gridCol w="509257"/>
                <a:gridCol w="536418"/>
                <a:gridCol w="536418"/>
                <a:gridCol w="604319"/>
                <a:gridCol w="604319"/>
                <a:gridCol w="536418"/>
                <a:gridCol w="536418"/>
                <a:gridCol w="536418"/>
                <a:gridCol w="590739"/>
                <a:gridCol w="590739"/>
                <a:gridCol w="590739"/>
              </a:tblGrid>
              <a:tr h="142959"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4°C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WD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NaCl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MV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30°C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36152"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NS 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S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152"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6152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Col-0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0.46±0.046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1.86±0.138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0.55±0.014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1.17±0.065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0.18±0.005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0.34±0.002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0.22±0.004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0.33±0.006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0.24±0.004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1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0.33±0.002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152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1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atrafs 1-1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0.15±0.044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0.16±0.028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0.16±0.006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0.14±0.002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152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1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atrafs 1-2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0.11±0.061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0.12±0.025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0.17±0.009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0.16±0.002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oth"/>
                        </a:rPr>
                        <a:t>n.d.</a:t>
                      </a:r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Goth"/>
                      </a:endParaRPr>
                    </a:p>
                  </a:txBody>
                  <a:tcPr marL="6808" marR="6808" marT="68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278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64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1_Office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6</cp:revision>
  <dcterms:created xsi:type="dcterms:W3CDTF">2013-08-29T13:26:48Z</dcterms:created>
  <dcterms:modified xsi:type="dcterms:W3CDTF">2013-08-29T13:30:56Z</dcterms:modified>
</cp:coreProperties>
</file>