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892" y="39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1.xml"/><Relationship Id="rId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72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AE827-E162-4009-AB85-A19DC67B4CA8}" type="datetimeFigureOut">
              <a:rPr lang="en-ZA" smtClean="0"/>
              <a:t>2013/08/29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BA702-EC92-492C-B5B6-80F5EFB4725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88974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AE827-E162-4009-AB85-A19DC67B4CA8}" type="datetimeFigureOut">
              <a:rPr lang="en-ZA" smtClean="0"/>
              <a:t>2013/08/29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BA702-EC92-492C-B5B6-80F5EFB4725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71985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8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AE827-E162-4009-AB85-A19DC67B4CA8}" type="datetimeFigureOut">
              <a:rPr lang="en-ZA" smtClean="0"/>
              <a:t>2013/08/29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BA702-EC92-492C-B5B6-80F5EFB4725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060091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77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329B9-5CC0-4337-9D8F-883532B6CAF0}" type="datetimeFigureOut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2013/08/29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2C651-1EA5-4A11-8CF1-A142763CF945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35570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329B9-5CC0-4337-9D8F-883532B6CAF0}" type="datetimeFigureOut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2013/08/29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2C651-1EA5-4A11-8CF1-A142763CF945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67830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2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329B9-5CC0-4337-9D8F-883532B6CAF0}" type="datetimeFigureOut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2013/08/29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2C651-1EA5-4A11-8CF1-A142763CF945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6394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10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10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329B9-5CC0-4337-9D8F-883532B6CAF0}" type="datetimeFigureOut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2013/08/29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2C651-1EA5-4A11-8CF1-A142763CF945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68218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6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6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329B9-5CC0-4337-9D8F-883532B6CAF0}" type="datetimeFigureOut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2013/08/29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2C651-1EA5-4A11-8CF1-A142763CF945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911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329B9-5CC0-4337-9D8F-883532B6CAF0}" type="datetimeFigureOut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2013/08/29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2C651-1EA5-4A11-8CF1-A142763CF945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89145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329B9-5CC0-4337-9D8F-883532B6CAF0}" type="datetimeFigureOut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2013/08/29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2C651-1EA5-4A11-8CF1-A142763CF945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71034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7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4" y="36407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7" y="191347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329B9-5CC0-4337-9D8F-883532B6CAF0}" type="datetimeFigureOut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2013/08/29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2C651-1EA5-4A11-8CF1-A142763CF945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1448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AE827-E162-4009-AB85-A19DC67B4CA8}" type="datetimeFigureOut">
              <a:rPr lang="en-ZA" smtClean="0"/>
              <a:t>2013/08/29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BA702-EC92-492C-B5B6-80F5EFB4725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936816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329B9-5CC0-4337-9D8F-883532B6CAF0}" type="datetimeFigureOut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2013/08/29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2C651-1EA5-4A11-8CF1-A142763CF945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4493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329B9-5CC0-4337-9D8F-883532B6CAF0}" type="datetimeFigureOut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2013/08/29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2C651-1EA5-4A11-8CF1-A142763CF945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1173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94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94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329B9-5CC0-4337-9D8F-883532B6CAF0}" type="datetimeFigureOut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2013/08/29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2C651-1EA5-4A11-8CF1-A142763CF945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953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22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AE827-E162-4009-AB85-A19DC67B4CA8}" type="datetimeFigureOut">
              <a:rPr lang="en-ZA" smtClean="0"/>
              <a:t>2013/08/29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BA702-EC92-492C-B5B6-80F5EFB4725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6468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7" y="2844801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2" y="2844801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AE827-E162-4009-AB85-A19DC67B4CA8}" type="datetimeFigureOut">
              <a:rPr lang="en-ZA" smtClean="0"/>
              <a:t>2013/08/29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BA702-EC92-492C-B5B6-80F5EFB4725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72231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2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2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AE827-E162-4009-AB85-A19DC67B4CA8}" type="datetimeFigureOut">
              <a:rPr lang="en-ZA" smtClean="0"/>
              <a:t>2013/08/29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BA702-EC92-492C-B5B6-80F5EFB4725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13263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AE827-E162-4009-AB85-A19DC67B4CA8}" type="datetimeFigureOut">
              <a:rPr lang="en-ZA" smtClean="0"/>
              <a:t>2013/08/29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BA702-EC92-492C-B5B6-80F5EFB4725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26916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AE827-E162-4009-AB85-A19DC67B4CA8}" type="datetimeFigureOut">
              <a:rPr lang="en-ZA" smtClean="0"/>
              <a:t>2013/08/29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BA702-EC92-492C-B5B6-80F5EFB4725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62048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3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0" y="364071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3" y="1913471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AE827-E162-4009-AB85-A19DC67B4CA8}" type="datetimeFigureOut">
              <a:rPr lang="en-ZA" smtClean="0"/>
              <a:t>2013/08/29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BA702-EC92-492C-B5B6-80F5EFB4725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11419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AE827-E162-4009-AB85-A19DC67B4CA8}" type="datetimeFigureOut">
              <a:rPr lang="en-ZA" smtClean="0"/>
              <a:t>2013/08/29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BA702-EC92-492C-B5B6-80F5EFB4725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14931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5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8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2AE827-E162-4009-AB85-A19DC67B4CA8}" type="datetimeFigureOut">
              <a:rPr lang="en-ZA" smtClean="0"/>
              <a:t>2013/08/29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8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8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0BA702-EC92-492C-B5B6-80F5EFB4725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3903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10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4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5329B9-5CC0-4337-9D8F-883532B6CAF0}" type="datetimeFigureOut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2013/08/29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4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4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92C651-1EA5-4A11-8CF1-A142763CF945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1119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54085" y="5940152"/>
            <a:ext cx="849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>
                <a:solidFill>
                  <a:prstClr val="black"/>
                </a:solidFill>
              </a:rPr>
              <a:t>Table 2</a:t>
            </a:r>
            <a:endParaRPr lang="en-ZA" dirty="0">
              <a:solidFill>
                <a:prstClr val="black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8242112"/>
              </p:ext>
            </p:extLst>
          </p:nvPr>
        </p:nvGraphicFramePr>
        <p:xfrm>
          <a:off x="836712" y="3275856"/>
          <a:ext cx="5511800" cy="1152525"/>
        </p:xfrm>
        <a:graphic>
          <a:graphicData uri="http://schemas.openxmlformats.org/drawingml/2006/table">
            <a:tbl>
              <a:tblPr/>
              <a:tblGrid>
                <a:gridCol w="711506"/>
                <a:gridCol w="749453"/>
                <a:gridCol w="825347"/>
                <a:gridCol w="825347"/>
                <a:gridCol w="825347"/>
                <a:gridCol w="749453"/>
                <a:gridCol w="825347"/>
              </a:tblGrid>
              <a:tr h="200025">
                <a:tc>
                  <a:txBody>
                    <a:bodyPr/>
                    <a:lstStyle/>
                    <a:p>
                      <a:pPr algn="l" fontAlgn="b"/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ZA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ZA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ZA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4°C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WD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NaCl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MV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30°C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Col-0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0.33±0.012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40.00±1.488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11.00±0.221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17.00±1.577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3.03±0.603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10.15±0.622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RS 1-1</a:t>
                      </a:r>
                      <a:endParaRPr lang="en-ZA" sz="11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n.d.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n.d.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n.d.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n.d.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n.d.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n.d.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RS </a:t>
                      </a:r>
                      <a:r>
                        <a:rPr lang="en-ZA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1-2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n.d.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n.d.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n.d.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n.d.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n.d.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n.d.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34983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43</Words>
  <Application>Microsoft Office PowerPoint</Application>
  <PresentationFormat>On-screen Show (4:3)</PresentationFormat>
  <Paragraphs>31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Office Theme</vt:lpstr>
      <vt:lpstr>1_Office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setup</dc:creator>
  <cp:lastModifiedBy>setup</cp:lastModifiedBy>
  <cp:revision>7</cp:revision>
  <dcterms:created xsi:type="dcterms:W3CDTF">2013-08-29T13:26:48Z</dcterms:created>
  <dcterms:modified xsi:type="dcterms:W3CDTF">2013-08-29T13:31:14Z</dcterms:modified>
</cp:coreProperties>
</file>