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0" d="100"/>
          <a:sy n="80" d="100"/>
        </p:scale>
        <p:origin x="-3282" y="-90"/>
      </p:cViewPr>
      <p:guideLst>
        <p:guide orient="horz" pos="1392"/>
        <p:guide pos="2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6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6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7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63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54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2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0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26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72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12441-489E-4814-A477-987DD463CC80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15285-924B-4B8E-80FB-22EB4BA8A6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3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62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S1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7467600"/>
            <a:ext cx="6172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Figure S1.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xpression patterns of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PR5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PDF1.2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ABA1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COI1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and </a:t>
            </a:r>
            <a:r>
              <a:rPr lang="en-US" altLang="zh-CN" sz="1200" i="1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HSR203J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genes after treating with MG or </a:t>
            </a:r>
            <a:r>
              <a:rPr kumimoji="0" lang="en-US" altLang="zh-CN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Pstab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extracts in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N. </a:t>
            </a:r>
            <a:r>
              <a:rPr kumimoji="0" lang="en-US" altLang="zh-CN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benthamiana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 The expression level of </a:t>
            </a:r>
            <a:r>
              <a:rPr lang="en-US" altLang="zh-CN" sz="1200" i="1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PR5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lang="en-US" altLang="zh-CN" sz="1200" i="1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PDF1.2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lang="en-US" altLang="zh-CN" sz="1200" i="1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ABA1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lang="en-US" altLang="zh-CN" sz="1200" i="1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COI1</a:t>
            </a:r>
            <a:r>
              <a:rPr lang="en-US" altLang="zh-CN" sz="12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and </a:t>
            </a:r>
            <a:r>
              <a:rPr lang="en-US" altLang="zh-CN" sz="1200" i="1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HSR203J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as determined by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qRT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-PCR after treatment of </a:t>
            </a:r>
            <a:r>
              <a:rPr kumimoji="0" lang="en-US" altLang="zh-CN" sz="1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Pstab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extracts. Gene expression analyses were performed using three biological replications. Bars represent the means ± standard deviation (SD). Same letters above bars indicate no statistically significant difference (P&lt;0.05) among plant genotypes for a given time point using one-way ANOVA followed by LSD test analysis. The 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qRT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-PCR data were normalized to </a:t>
            </a:r>
            <a:r>
              <a:rPr kumimoji="0" lang="en-US" altLang="zh-CN" sz="1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NbActin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transcript and shown as relative to that of target gene expressions in 0 hr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N. </a:t>
            </a:r>
            <a:r>
              <a:rPr kumimoji="0" lang="en-US" altLang="zh-CN" sz="1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benthamiana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leaves without any treatment.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27612" y="621475"/>
            <a:ext cx="2362200" cy="2197925"/>
            <a:chOff x="1227612" y="621475"/>
            <a:chExt cx="2362200" cy="219792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7612" y="621475"/>
              <a:ext cx="2362200" cy="2197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67150" y="634248"/>
              <a:ext cx="4315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i="1" dirty="0" smtClean="0"/>
                <a:t>PR5</a:t>
              </a:r>
              <a:endParaRPr lang="en-US" sz="1200" b="1" i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595750" y="621475"/>
            <a:ext cx="2351864" cy="2197925"/>
            <a:chOff x="3595750" y="621475"/>
            <a:chExt cx="2351864" cy="2197925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5750" y="621475"/>
              <a:ext cx="2351864" cy="2197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600700" y="621475"/>
              <a:ext cx="63350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i="1" dirty="0" smtClean="0"/>
                <a:t>PDF1.2</a:t>
              </a:r>
              <a:endParaRPr lang="en-US" sz="1200" b="1" i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227612" y="2880260"/>
            <a:ext cx="2368138" cy="2182090"/>
            <a:chOff x="1227612" y="2880260"/>
            <a:chExt cx="2368138" cy="2182090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7612" y="2880260"/>
              <a:ext cx="2368138" cy="2182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286000" y="2883725"/>
              <a:ext cx="53412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i="1" dirty="0" smtClean="0"/>
                <a:t>ABA1</a:t>
              </a:r>
              <a:endParaRPr lang="en-US" sz="1200" b="1" i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589812" y="2870951"/>
            <a:ext cx="2347356" cy="2191399"/>
            <a:chOff x="3589812" y="2870951"/>
            <a:chExt cx="2347356" cy="2191399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9812" y="2879764"/>
              <a:ext cx="2347356" cy="2182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48200" y="2870951"/>
              <a:ext cx="4861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i="1" dirty="0" smtClean="0"/>
                <a:t>COI1</a:t>
              </a:r>
              <a:endParaRPr lang="en-US" sz="1200" b="1" i="1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428504" y="5118265"/>
            <a:ext cx="2382982" cy="2196935"/>
            <a:chOff x="2428504" y="5118265"/>
            <a:chExt cx="2382982" cy="2196935"/>
          </a:xfrm>
        </p:grpSpPr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504" y="5118265"/>
              <a:ext cx="2382982" cy="21969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352800" y="5118265"/>
              <a:ext cx="72808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i="1" dirty="0" smtClean="0"/>
                <a:t>HSR203J</a:t>
              </a:r>
              <a:endParaRPr lang="en-US" sz="1200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34337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138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Samuel Roberts Noble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1</cp:lastModifiedBy>
  <cp:revision>8</cp:revision>
  <dcterms:created xsi:type="dcterms:W3CDTF">2012-10-01T17:31:03Z</dcterms:created>
  <dcterms:modified xsi:type="dcterms:W3CDTF">2013-03-05T21:25:00Z</dcterms:modified>
</cp:coreProperties>
</file>