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CF25A-1C53-2D40-BE6B-8745E00F6FB5}" type="datetimeFigureOut">
              <a:rPr lang="en-US" smtClean="0"/>
              <a:t>7/24/13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5DD7A-FD85-1C46-A939-75AD0AC6B4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74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2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 Terms Distribution for petal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transcriptome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(a) Biological processes (b) Cellular Component (c) Molecular Processes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5DD7A-FD85-1C46-A939-75AD0AC6B4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95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2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 Terms Distribution for petal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transcriptome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(a) Biological processes (b) Cellular Component (c) Molecular Processes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5DD7A-FD85-1C46-A939-75AD0AC6B46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17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2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 Terms Distribution for petal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transcriptome</a:t>
            </a:r>
            <a:r>
              <a:rPr lang="en-US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(a) Biological processes (b) Cellular Component (c) Molecular Processes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5DD7A-FD85-1C46-A939-75AD0AC6B4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92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0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281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4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3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33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9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0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91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84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2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A2AC6-F345-E14C-A933-EC6E7BDE720F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FA16B-958F-4542-AD07-F72CAFB7D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2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369" y="335783"/>
            <a:ext cx="9385369" cy="603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50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350" y="93229"/>
            <a:ext cx="9632938" cy="643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68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528" y="437977"/>
            <a:ext cx="9429439" cy="594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19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75</Words>
  <Application>Microsoft Macintosh PowerPoint</Application>
  <PresentationFormat>On-screen Show (4:3)</PresentationFormat>
  <Paragraphs>6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asdf asdf</dc:creator>
  <cp:lastModifiedBy>asdf asdf</cp:lastModifiedBy>
  <cp:revision>1</cp:revision>
  <dcterms:created xsi:type="dcterms:W3CDTF">2013-07-25T00:23:57Z</dcterms:created>
  <dcterms:modified xsi:type="dcterms:W3CDTF">2013-07-25T00:26:08Z</dcterms:modified>
</cp:coreProperties>
</file>