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9144000" cy="6858000" type="screen4x3"/>
  <p:notesSz cx="6858000" cy="91995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81283" autoAdjust="0"/>
  </p:normalViewPr>
  <p:slideViewPr>
    <p:cSldViewPr>
      <p:cViewPr>
        <p:scale>
          <a:sx n="70" d="100"/>
          <a:sy n="70" d="100"/>
        </p:scale>
        <p:origin x="-2022" y="54"/>
      </p:cViewPr>
      <p:guideLst>
        <p:guide orient="horz" pos="396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mbal223\My%20Documents\ALIUK2010\AMS-WORK\Manuscripts_AMS\2ND%20MS\LCMSMS\Copy%20of%20McNear%20all%203%20sets%20same%20integrato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1750484706999626"/>
          <c:y val="5.5092592592592728E-2"/>
          <c:w val="0.71596512747464369"/>
          <c:h val="0.75397789218655575"/>
        </c:manualLayout>
      </c:layout>
      <c:barChart>
        <c:barDir val="col"/>
        <c:grouping val="clustered"/>
        <c:ser>
          <c:idx val="0"/>
          <c:order val="0"/>
          <c:tx>
            <c:strRef>
              <c:f>HEAT!$D$253</c:f>
              <c:strCache>
                <c:ptCount val="1"/>
                <c:pt idx="0">
                  <c:v>Lignin</c:v>
                </c:pt>
              </c:strCache>
            </c:strRef>
          </c:tx>
          <c:spPr>
            <a:solidFill>
              <a:schemeClr val="tx1"/>
            </a:solidFill>
          </c:spPr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plus>
              <c:numRef>
                <c:f>HEAT!$E$254:$E$256</c:f>
                <c:numCache>
                  <c:formatCode>General</c:formatCode>
                  <c:ptCount val="3"/>
                  <c:pt idx="0">
                    <c:v>2.4539673093901666E-2</c:v>
                  </c:pt>
                  <c:pt idx="1">
                    <c:v>4.7000000000000028E-2</c:v>
                  </c:pt>
                  <c:pt idx="2">
                    <c:v>8.4104965282587665E-2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HEAT!$C$254:$C$256</c:f>
              <c:strCache>
                <c:ptCount val="3"/>
                <c:pt idx="0">
                  <c:v>CONT</c:v>
                </c:pt>
                <c:pt idx="1">
                  <c:v>TI</c:v>
                </c:pt>
                <c:pt idx="2">
                  <c:v>TII</c:v>
                </c:pt>
              </c:strCache>
            </c:strRef>
          </c:cat>
          <c:val>
            <c:numRef>
              <c:f>HEAT!$D$254:$D$256</c:f>
              <c:numCache>
                <c:formatCode>General</c:formatCode>
                <c:ptCount val="3"/>
                <c:pt idx="0">
                  <c:v>0.24150000000000021</c:v>
                </c:pt>
                <c:pt idx="1">
                  <c:v>0.65000000000000191</c:v>
                </c:pt>
                <c:pt idx="2">
                  <c:v>0.49403333333333327</c:v>
                </c:pt>
              </c:numCache>
            </c:numRef>
          </c:val>
        </c:ser>
        <c:axId val="165080064"/>
        <c:axId val="165299328"/>
      </c:barChart>
      <c:catAx>
        <c:axId val="165080064"/>
        <c:scaling>
          <c:orientation val="minMax"/>
        </c:scaling>
        <c:axPos val="b"/>
        <c:tickLblPos val="nextTo"/>
        <c:crossAx val="165299328"/>
        <c:crosses val="autoZero"/>
        <c:auto val="1"/>
        <c:lblAlgn val="ctr"/>
        <c:lblOffset val="100"/>
      </c:catAx>
      <c:valAx>
        <c:axId val="165299328"/>
        <c:scaling>
          <c:orientation val="minMax"/>
          <c:max val="0.8"/>
        </c:scaling>
        <c:axPos val="l"/>
        <c:title>
          <c:tx>
            <c:rich>
              <a:bodyPr rot="-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>
                    <a:latin typeface="Arial" pitchFamily="34" charset="0"/>
                    <a:cs typeface="Arial" pitchFamily="34" charset="0"/>
                  </a:rPr>
                  <a:t>Lignin content (620 nm)</a:t>
                </a:r>
              </a:p>
            </c:rich>
          </c:tx>
          <c:layout>
            <c:manualLayout>
              <c:xMode val="edge"/>
              <c:yMode val="edge"/>
              <c:x val="4.4801503934090554E-2"/>
              <c:y val="0.21208939026852441"/>
            </c:manualLayout>
          </c:layout>
        </c:title>
        <c:numFmt formatCode="General" sourceLinked="1"/>
        <c:tickLblPos val="nextTo"/>
        <c:crossAx val="165080064"/>
        <c:crosses val="autoZero"/>
        <c:crossBetween val="between"/>
        <c:majorUnit val="0.2"/>
      </c:valAx>
    </c:plotArea>
    <c:plotVisOnly val="1"/>
    <c:dispBlanksAs val="gap"/>
  </c:chart>
  <c:txPr>
    <a:bodyPr/>
    <a:lstStyle/>
    <a:p>
      <a:pPr>
        <a:defRPr sz="1400">
          <a:solidFill>
            <a:schemeClr val="tx1"/>
          </a:solidFill>
          <a:latin typeface="Times New Roman" pitchFamily="18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0.47232</cdr:x>
      <cdr:y>0.90385</cdr:y>
    </cdr:from>
    <cdr:to>
      <cdr:x>0.66953</cdr:x>
      <cdr:y>0.98152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2362200" y="3581400"/>
          <a:ext cx="98629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Treatments</a:t>
          </a:r>
          <a:endParaRPr lang="en-US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0.54671</cdr:x>
      <cdr:y>0.07127</cdr:y>
    </cdr:from>
    <cdr:to>
      <cdr:x>0.60765</cdr:x>
      <cdr:y>0.14819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34235" y="282388"/>
          <a:ext cx="3048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a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0.78511</cdr:x>
      <cdr:y>0.18891</cdr:y>
    </cdr:from>
    <cdr:to>
      <cdr:x>0.84605</cdr:x>
      <cdr:y>0.26584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926541" y="748552"/>
          <a:ext cx="3048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a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0.3101</cdr:x>
      <cdr:y>0.47398</cdr:y>
    </cdr:from>
    <cdr:to>
      <cdr:x>0.37104</cdr:x>
      <cdr:y>0.5509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550895" y="1878105"/>
          <a:ext cx="3048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b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B0A3D-1C7B-4343-94A5-348620774930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0300" y="690563"/>
            <a:ext cx="4597400" cy="3449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70388"/>
            <a:ext cx="5486400" cy="4138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3760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3760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AB2DC-CD2D-4DEB-B2F8-E1AF43739E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8984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7.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Influence of microbial 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 SB treated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(TI) and multiple times (TII) on lignin content in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Arabidopsis thaliana.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Bars indicate standard error of three biological replicates at each sampling time-point. For significant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level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identification, see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figure 1.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0AB2DC-CD2D-4DEB-B2F8-E1AF43739E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AF90C-C600-4F7B-94A8-70EC1174ED5D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C6EFA-C47D-4ACA-88B0-E5F5249CCD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xmlns="" val="4083217537"/>
              </p:ext>
            </p:extLst>
          </p:nvPr>
        </p:nvGraphicFramePr>
        <p:xfrm>
          <a:off x="2057400" y="1447800"/>
          <a:ext cx="5001283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27274" y="0"/>
            <a:ext cx="9167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Figure 7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15318</TotalTime>
  <Words>61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mbal223</dc:creator>
  <cp:lastModifiedBy>ALI</cp:lastModifiedBy>
  <cp:revision>679</cp:revision>
  <dcterms:created xsi:type="dcterms:W3CDTF">2012-02-01T16:47:29Z</dcterms:created>
  <dcterms:modified xsi:type="dcterms:W3CDTF">2014-02-11T02:42:46Z</dcterms:modified>
</cp:coreProperties>
</file>