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400A-891A-46BE-846C-83CFBEAD01F5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8841-28B2-41E7-82BF-D689D8C5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62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400A-891A-46BE-846C-83CFBEAD01F5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8841-28B2-41E7-82BF-D689D8C5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70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400A-891A-46BE-846C-83CFBEAD01F5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8841-28B2-41E7-82BF-D689D8C5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292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400A-891A-46BE-846C-83CFBEAD01F5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8841-28B2-41E7-82BF-D689D8C5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400A-891A-46BE-846C-83CFBEAD01F5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8841-28B2-41E7-82BF-D689D8C5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84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400A-891A-46BE-846C-83CFBEAD01F5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8841-28B2-41E7-82BF-D689D8C5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681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400A-891A-46BE-846C-83CFBEAD01F5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8841-28B2-41E7-82BF-D689D8C5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918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400A-891A-46BE-846C-83CFBEAD01F5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8841-28B2-41E7-82BF-D689D8C5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230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400A-891A-46BE-846C-83CFBEAD01F5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8841-28B2-41E7-82BF-D689D8C5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344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400A-891A-46BE-846C-83CFBEAD01F5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8841-28B2-41E7-82BF-D689D8C5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185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400A-891A-46BE-846C-83CFBEAD01F5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08841-28B2-41E7-82BF-D689D8C5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7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0400A-891A-46BE-846C-83CFBEAD01F5}" type="datetimeFigureOut">
              <a:rPr lang="en-US" smtClean="0"/>
              <a:t>9/10/2012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08841-28B2-41E7-82BF-D689D8C5A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5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935" y="1166495"/>
            <a:ext cx="5612130" cy="45250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29050" y="6021824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35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KU-TSA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Ziauddin Khan</dc:creator>
  <cp:lastModifiedBy>Ziauddin Khan</cp:lastModifiedBy>
  <cp:revision>2</cp:revision>
  <dcterms:created xsi:type="dcterms:W3CDTF">2012-09-10T04:10:50Z</dcterms:created>
  <dcterms:modified xsi:type="dcterms:W3CDTF">2012-09-10T12:16:20Z</dcterms:modified>
</cp:coreProperties>
</file>