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3" d="100"/>
          <a:sy n="83" d="100"/>
        </p:scale>
        <p:origin x="-1146" y="-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A57AA8-370D-45F7-916B-CEA9CDBED939}" type="datetimeFigureOut">
              <a:rPr lang="en-US" smtClean="0"/>
              <a:t>9/10/2012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180AC7-E1F5-457E-B0A4-DBF86B3A2D9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768321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A57AA8-370D-45F7-916B-CEA9CDBED939}" type="datetimeFigureOut">
              <a:rPr lang="en-US" smtClean="0"/>
              <a:t>9/10/2012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180AC7-E1F5-457E-B0A4-DBF86B3A2D9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905489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A57AA8-370D-45F7-916B-CEA9CDBED939}" type="datetimeFigureOut">
              <a:rPr lang="en-US" smtClean="0"/>
              <a:t>9/10/2012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180AC7-E1F5-457E-B0A4-DBF86B3A2D9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843735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A57AA8-370D-45F7-916B-CEA9CDBED939}" type="datetimeFigureOut">
              <a:rPr lang="en-US" smtClean="0"/>
              <a:t>9/10/2012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180AC7-E1F5-457E-B0A4-DBF86B3A2D9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528274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A57AA8-370D-45F7-916B-CEA9CDBED939}" type="datetimeFigureOut">
              <a:rPr lang="en-US" smtClean="0"/>
              <a:t>9/10/2012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180AC7-E1F5-457E-B0A4-DBF86B3A2D9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941578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A57AA8-370D-45F7-916B-CEA9CDBED939}" type="datetimeFigureOut">
              <a:rPr lang="en-US" smtClean="0"/>
              <a:t>9/10/2012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180AC7-E1F5-457E-B0A4-DBF86B3A2D9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371791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A57AA8-370D-45F7-916B-CEA9CDBED939}" type="datetimeFigureOut">
              <a:rPr lang="en-US" smtClean="0"/>
              <a:t>9/10/2012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180AC7-E1F5-457E-B0A4-DBF86B3A2D9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858733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A57AA8-370D-45F7-916B-CEA9CDBED939}" type="datetimeFigureOut">
              <a:rPr lang="en-US" smtClean="0"/>
              <a:t>9/10/2012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180AC7-E1F5-457E-B0A4-DBF86B3A2D9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789701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A57AA8-370D-45F7-916B-CEA9CDBED939}" type="datetimeFigureOut">
              <a:rPr lang="en-US" smtClean="0"/>
              <a:t>9/10/2012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180AC7-E1F5-457E-B0A4-DBF86B3A2D9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22067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A57AA8-370D-45F7-916B-CEA9CDBED939}" type="datetimeFigureOut">
              <a:rPr lang="en-US" smtClean="0"/>
              <a:t>9/10/2012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180AC7-E1F5-457E-B0A4-DBF86B3A2D9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434724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A57AA8-370D-45F7-916B-CEA9CDBED939}" type="datetimeFigureOut">
              <a:rPr lang="en-US" smtClean="0"/>
              <a:t>9/10/2012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180AC7-E1F5-457E-B0A4-DBF86B3A2D9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31005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BA57AA8-370D-45F7-916B-CEA9CDBED939}" type="datetimeFigureOut">
              <a:rPr lang="en-US" smtClean="0"/>
              <a:t>9/10/2012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7180AC7-E1F5-457E-B0A4-DBF86B3A2D9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72422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65935" y="1203642"/>
            <a:ext cx="5612130" cy="4450715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343400" y="5715000"/>
            <a:ext cx="1981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Figure 3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8276001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2</Words>
  <Application>Microsoft Office PowerPoint</Application>
  <PresentationFormat>On-screen Show (4:3)</PresentationFormat>
  <Paragraphs>1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Office Theme</vt:lpstr>
      <vt:lpstr>PowerPoint Presentation</vt:lpstr>
    </vt:vector>
  </TitlesOfParts>
  <Company>KU-TSA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Ziauddin Khan</dc:creator>
  <cp:lastModifiedBy>Ziauddin Khan</cp:lastModifiedBy>
  <cp:revision>2</cp:revision>
  <dcterms:created xsi:type="dcterms:W3CDTF">2012-09-10T04:12:16Z</dcterms:created>
  <dcterms:modified xsi:type="dcterms:W3CDTF">2012-09-10T12:16:39Z</dcterms:modified>
</cp:coreProperties>
</file>