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58" r:id="rId3"/>
    <p:sldId id="259" r:id="rId4"/>
    <p:sldId id="280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4" d="100"/>
          <a:sy n="104" d="100"/>
        </p:scale>
        <p:origin x="-8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E220A-65C9-4CF4-AC3A-4E8C7B8F3845}" type="datetimeFigureOut">
              <a:rPr lang="en-US" smtClean="0"/>
              <a:t>10/7/2014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CAFD7-7EA8-4349-BFD3-8098998412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">
        <p:fade/>
      </p:transition>
    </mc:Choice>
    <mc:Fallback xmlns="">
      <p:transition advTm="1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E220A-65C9-4CF4-AC3A-4E8C7B8F3845}" type="datetimeFigureOut">
              <a:rPr lang="en-US" smtClean="0"/>
              <a:t>10/7/2014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CAFD7-7EA8-4349-BFD3-8098998412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">
        <p:fade/>
      </p:transition>
    </mc:Choice>
    <mc:Fallback xmlns="">
      <p:transition advTm="1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E220A-65C9-4CF4-AC3A-4E8C7B8F3845}" type="datetimeFigureOut">
              <a:rPr lang="en-US" smtClean="0"/>
              <a:t>10/7/2014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CAFD7-7EA8-4349-BFD3-8098998412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">
        <p:fade/>
      </p:transition>
    </mc:Choice>
    <mc:Fallback xmlns="">
      <p:transition advTm="1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E220A-65C9-4CF4-AC3A-4E8C7B8F3845}" type="datetimeFigureOut">
              <a:rPr lang="en-US" smtClean="0"/>
              <a:t>10/7/2014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CAFD7-7EA8-4349-BFD3-8098998412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">
        <p:fade/>
      </p:transition>
    </mc:Choice>
    <mc:Fallback xmlns="">
      <p:transition advTm="1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E220A-65C9-4CF4-AC3A-4E8C7B8F3845}" type="datetimeFigureOut">
              <a:rPr lang="en-US" smtClean="0"/>
              <a:t>10/7/2014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CAFD7-7EA8-4349-BFD3-8098998412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">
        <p:fade/>
      </p:transition>
    </mc:Choice>
    <mc:Fallback xmlns="">
      <p:transition advTm="1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E220A-65C9-4CF4-AC3A-4E8C7B8F3845}" type="datetimeFigureOut">
              <a:rPr lang="en-US" smtClean="0"/>
              <a:t>10/7/2014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CAFD7-7EA8-4349-BFD3-8098998412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">
        <p:fade/>
      </p:transition>
    </mc:Choice>
    <mc:Fallback xmlns="">
      <p:transition advTm="1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E220A-65C9-4CF4-AC3A-4E8C7B8F3845}" type="datetimeFigureOut">
              <a:rPr lang="en-US" smtClean="0"/>
              <a:t>10/7/2014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CAFD7-7EA8-4349-BFD3-8098998412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">
        <p:fade/>
      </p:transition>
    </mc:Choice>
    <mc:Fallback xmlns="">
      <p:transition advTm="1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E220A-65C9-4CF4-AC3A-4E8C7B8F3845}" type="datetimeFigureOut">
              <a:rPr lang="en-US" smtClean="0"/>
              <a:t>10/7/2014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CAFD7-7EA8-4349-BFD3-8098998412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">
        <p:fade/>
      </p:transition>
    </mc:Choice>
    <mc:Fallback xmlns="">
      <p:transition advTm="1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E220A-65C9-4CF4-AC3A-4E8C7B8F3845}" type="datetimeFigureOut">
              <a:rPr lang="en-US" smtClean="0"/>
              <a:t>10/7/2014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CAFD7-7EA8-4349-BFD3-8098998412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">
        <p:fade/>
      </p:transition>
    </mc:Choice>
    <mc:Fallback xmlns="">
      <p:transition advTm="1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E220A-65C9-4CF4-AC3A-4E8C7B8F3845}" type="datetimeFigureOut">
              <a:rPr lang="en-US" smtClean="0"/>
              <a:t>10/7/2014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CAFD7-7EA8-4349-BFD3-8098998412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">
        <p:fade/>
      </p:transition>
    </mc:Choice>
    <mc:Fallback xmlns="">
      <p:transition advTm="1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E220A-65C9-4CF4-AC3A-4E8C7B8F3845}" type="datetimeFigureOut">
              <a:rPr lang="en-US" smtClean="0"/>
              <a:t>10/7/2014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CAFD7-7EA8-4349-BFD3-8098998412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">
        <p:fade/>
      </p:transition>
    </mc:Choice>
    <mc:Fallback xmlns="">
      <p:transition advTm="1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9E220A-65C9-4CF4-AC3A-4E8C7B8F3845}" type="datetimeFigureOut">
              <a:rPr lang="en-US" smtClean="0"/>
              <a:t>10/7/2014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DCAFD7-7EA8-4349-BFD3-80989984129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 advTm="1000">
        <p:fade/>
      </p:transition>
    </mc:Choice>
    <mc:Fallback xmlns="">
      <p:transition advTm="1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73762"/>
          </a:xfrm>
        </p:spPr>
        <p:txBody>
          <a:bodyPr>
            <a:normAutofit/>
          </a:bodyPr>
          <a:lstStyle/>
          <a:p>
            <a:r>
              <a:rPr lang="en-US" dirty="0" smtClean="0"/>
              <a:t>The Progression of the Influenza Pandemic of 1918-19 Across India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2000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">
        <p:fade/>
      </p:transition>
    </mc:Choice>
    <mc:Fallback xmlns="">
      <p:transition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chandra\Desktop\Population\India Population\Propagation Paper 6\Propagation_Seasonally_Adjusted\Week 09 10-27-1918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1415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">
        <p:fade/>
      </p:transition>
    </mc:Choice>
    <mc:Fallback xmlns="">
      <p:transition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chandra\Desktop\Population\India Population\Propagation Paper 6\Propagation_Seasonally_Adjusted\Week 10 11-03-1918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9305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">
        <p:fade/>
      </p:transition>
    </mc:Choice>
    <mc:Fallback xmlns="">
      <p:transition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chandra\Desktop\Population\India Population\Propagation Paper 6\Propagation_Seasonally_Adjusted\Week 11 11-10-1918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7160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">
        <p:fade/>
      </p:transition>
    </mc:Choice>
    <mc:Fallback xmlns="">
      <p:transition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chandra\Desktop\Population\India Population\Propagation Paper 6\Propagation_Seasonally_Adjusted\Week 12 11-17-1918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5159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">
        <p:fade/>
      </p:transition>
    </mc:Choice>
    <mc:Fallback xmlns="">
      <p:transition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chandra\Desktop\Population\India Population\Propagation Paper 6\Propagation_Seasonally_Adjusted\Week 13 11-24-1918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3901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">
        <p:fade/>
      </p:transition>
    </mc:Choice>
    <mc:Fallback xmlns="">
      <p:transition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chandra\Desktop\Population\India Population\Propagation Paper 6\Propagation_Seasonally_Adjusted\Week 14 12-01-1918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3203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">
        <p:fade/>
      </p:transition>
    </mc:Choice>
    <mc:Fallback xmlns="">
      <p:transition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chandra\Desktop\Population\India Population\Propagation Paper 6\Propagation_Seasonally_Adjusted\Week 15 12-08-1918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4699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">
        <p:fade/>
      </p:transition>
    </mc:Choice>
    <mc:Fallback xmlns="">
      <p:transition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chandra\Desktop\Population\India Population\Propagation Paper 6\Propagation_Seasonally_Adjusted\Week 16 12-15-1918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2318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">
        <p:fade/>
      </p:transition>
    </mc:Choice>
    <mc:Fallback xmlns="">
      <p:transition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chandra\Desktop\Population\India Population\Propagation Paper 6\Propagation_Seasonally_Adjusted\Week 17 12-22-1918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2406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">
        <p:fade/>
      </p:transition>
    </mc:Choice>
    <mc:Fallback xmlns="">
      <p:transition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chandra\Desktop\Population\India Population\Propagation Paper 6\Propagation_Seasonally_Adjusted\Week 18 12-29-1918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7080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">
        <p:fade/>
      </p:transition>
    </mc:Choice>
    <mc:Fallback xmlns="">
      <p:transition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chandra\Desktop\Population\India Population\Propagation Paper 6\Propagation_Seasonally_Adjusted\Week 01 09-01-1918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1787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">
        <p:fade/>
      </p:transition>
    </mc:Choice>
    <mc:Fallback xmlns="">
      <p:transition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chandra\Desktop\Population\India Population\Propagation Paper 6\Propagation_Seasonally_Adjusted\Week 19 01-05-1919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2691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">
        <p:fade/>
      </p:transition>
    </mc:Choice>
    <mc:Fallback xmlns="">
      <p:transition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chandra\Desktop\Population\India Population\Propagation Paper 6\Propagation_Seasonally_Adjusted\Week 20 01-12-1919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0546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">
        <p:fade/>
      </p:transition>
    </mc:Choice>
    <mc:Fallback xmlns="">
      <p:transition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chandra\Desktop\Population\India Population\Propagation Paper 6\Propagation_Seasonally_Adjusted\Week 21 01-19-1919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8747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">
        <p:fade/>
      </p:transition>
    </mc:Choice>
    <mc:Fallback xmlns="">
      <p:transition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chandra\Desktop\Population\India Population\Propagation Paper 6\Propagation_Seasonally_Adjusted\Week 22 01-26-1919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6508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">
        <p:fade/>
      </p:transition>
    </mc:Choice>
    <mc:Fallback xmlns="">
      <p:transition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0" y="3139440"/>
            <a:ext cx="2819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/>
              <a:t>The End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612381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">
        <p:fade/>
      </p:transition>
    </mc:Choice>
    <mc:Fallback xmlns="">
      <p:transition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chandra\Desktop\Population\India Population\Propagation Paper 6\Propagation_Seasonally_Adjusted\Week 02 09-08-1918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5714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">
        <p:fade/>
      </p:transition>
    </mc:Choice>
    <mc:Fallback xmlns="">
      <p:transition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chandra\Desktop\Population\India Population\Propagation Paper 6\Propagation_Seasonally_Adjusted\Week 03 09-15-1918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4097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">
        <p:fade/>
      </p:transition>
    </mc:Choice>
    <mc:Fallback xmlns="">
      <p:transition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chandra\Desktop\Population\India Population\Propagation Paper 6\Propagation_Seasonally_Adjusted\Week 04 09-22-1918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190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">
        <p:fade/>
      </p:transition>
    </mc:Choice>
    <mc:Fallback xmlns="">
      <p:transition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chandra\Desktop\Population\India Population\Propagation Paper 6\Propagation_Seasonally_Adjusted\Week 05 09-29-1918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2538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">
        <p:fade/>
      </p:transition>
    </mc:Choice>
    <mc:Fallback xmlns="">
      <p:transition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chandra\Desktop\Population\India Population\Propagation Paper 6\Propagation_Seasonally_Adjusted\Week 06 10-06-1918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8875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">
        <p:fade/>
      </p:transition>
    </mc:Choice>
    <mc:Fallback xmlns="">
      <p:transition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chandra\Desktop\Population\India Population\Propagation Paper 6\Propagation_Seasonally_Adjusted\Week 07 10-13-1918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219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">
        <p:fade/>
      </p:transition>
    </mc:Choice>
    <mc:Fallback xmlns="">
      <p:transition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chandra\Desktop\Population\India Population\Propagation Paper 6\Propagation_Seasonally_Adjusted\Week 08 10-20-1918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9593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00">
        <p:fade/>
      </p:transition>
    </mc:Choice>
    <mc:Fallback xmlns="">
      <p:transition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12</Words>
  <Application>Microsoft Office PowerPoint</Application>
  <PresentationFormat>On-screen Show (4:3)</PresentationFormat>
  <Paragraphs>2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The Progression of the Influenza Pandemic of 1918-19 Across India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International Studies and Programs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chandr45</dc:creator>
  <cp:lastModifiedBy>Somoza, Jesun</cp:lastModifiedBy>
  <cp:revision>9</cp:revision>
  <dcterms:created xsi:type="dcterms:W3CDTF">2013-05-08T14:56:30Z</dcterms:created>
  <dcterms:modified xsi:type="dcterms:W3CDTF">2014-10-07T08:48:31Z</dcterms:modified>
</cp:coreProperties>
</file>