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B5F43-7822-48E9-8D40-43FB4AEA5005}" type="datetimeFigureOut">
              <a:rPr lang="es-ES" smtClean="0"/>
              <a:t>01/10/2013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AC027-7018-4806-A964-F4D9AF3898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62753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B5F43-7822-48E9-8D40-43FB4AEA5005}" type="datetimeFigureOut">
              <a:rPr lang="es-ES" smtClean="0"/>
              <a:t>01/10/2013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AC027-7018-4806-A964-F4D9AF3898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6446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B5F43-7822-48E9-8D40-43FB4AEA5005}" type="datetimeFigureOut">
              <a:rPr lang="es-ES" smtClean="0"/>
              <a:t>01/10/2013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AC027-7018-4806-A964-F4D9AF3898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01213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B5F43-7822-48E9-8D40-43FB4AEA5005}" type="datetimeFigureOut">
              <a:rPr lang="es-ES" smtClean="0"/>
              <a:t>01/10/2013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AC027-7018-4806-A964-F4D9AF3898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0552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B5F43-7822-48E9-8D40-43FB4AEA5005}" type="datetimeFigureOut">
              <a:rPr lang="es-ES" smtClean="0"/>
              <a:t>01/10/2013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AC027-7018-4806-A964-F4D9AF3898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3909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B5F43-7822-48E9-8D40-43FB4AEA5005}" type="datetimeFigureOut">
              <a:rPr lang="es-ES" smtClean="0"/>
              <a:t>01/10/2013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AC027-7018-4806-A964-F4D9AF3898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609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B5F43-7822-48E9-8D40-43FB4AEA5005}" type="datetimeFigureOut">
              <a:rPr lang="es-ES" smtClean="0"/>
              <a:t>01/10/2013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AC027-7018-4806-A964-F4D9AF3898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9148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B5F43-7822-48E9-8D40-43FB4AEA5005}" type="datetimeFigureOut">
              <a:rPr lang="es-ES" smtClean="0"/>
              <a:t>01/10/2013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AC027-7018-4806-A964-F4D9AF3898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103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B5F43-7822-48E9-8D40-43FB4AEA5005}" type="datetimeFigureOut">
              <a:rPr lang="es-ES" smtClean="0"/>
              <a:t>01/10/2013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AC027-7018-4806-A964-F4D9AF3898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1999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B5F43-7822-48E9-8D40-43FB4AEA5005}" type="datetimeFigureOut">
              <a:rPr lang="es-ES" smtClean="0"/>
              <a:t>01/10/2013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AC027-7018-4806-A964-F4D9AF3898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2642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B5F43-7822-48E9-8D40-43FB4AEA5005}" type="datetimeFigureOut">
              <a:rPr lang="es-ES" smtClean="0"/>
              <a:t>01/10/2013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AC027-7018-4806-A964-F4D9AF3898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3451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EB5F43-7822-48E9-8D40-43FB4AEA5005}" type="datetimeFigureOut">
              <a:rPr lang="es-ES" smtClean="0"/>
              <a:t>01/10/2013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AC027-7018-4806-A964-F4D9AF3898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7819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755576" y="5085184"/>
            <a:ext cx="72008" cy="15121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3834288" y="6450713"/>
            <a:ext cx="745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dirty="0" err="1" smtClean="0"/>
              <a:t>Fig</a:t>
            </a:r>
            <a:r>
              <a:rPr lang="es-ES_tradnl" dirty="0" smtClean="0"/>
              <a:t> 2C</a:t>
            </a:r>
            <a:endParaRPr lang="es-ES" dirty="0"/>
          </a:p>
        </p:txBody>
      </p:sp>
      <p:grpSp>
        <p:nvGrpSpPr>
          <p:cNvPr id="2048" name="2047 Grupo"/>
          <p:cNvGrpSpPr/>
          <p:nvPr/>
        </p:nvGrpSpPr>
        <p:grpSpPr>
          <a:xfrm>
            <a:off x="2051992" y="539388"/>
            <a:ext cx="4248200" cy="5842362"/>
            <a:chOff x="251520" y="539388"/>
            <a:chExt cx="4248200" cy="5842362"/>
          </a:xfrm>
        </p:grpSpPr>
        <p:grpSp>
          <p:nvGrpSpPr>
            <p:cNvPr id="9" name="8 Grupo"/>
            <p:cNvGrpSpPr/>
            <p:nvPr/>
          </p:nvGrpSpPr>
          <p:grpSpPr>
            <a:xfrm>
              <a:off x="251520" y="539388"/>
              <a:ext cx="4248200" cy="5842362"/>
              <a:chOff x="252504" y="539388"/>
              <a:chExt cx="4248200" cy="5842362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494" t="40545" r="17500" b="10453"/>
              <a:stretch/>
            </p:blipFill>
            <p:spPr bwMode="auto">
              <a:xfrm>
                <a:off x="252504" y="620713"/>
                <a:ext cx="4248199" cy="28052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" name="1 CuadroTexto"/>
              <p:cNvSpPr txBox="1"/>
              <p:nvPr/>
            </p:nvSpPr>
            <p:spPr>
              <a:xfrm>
                <a:off x="518776" y="539388"/>
                <a:ext cx="29612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dirty="0" smtClean="0"/>
                  <a:t>Control</a:t>
                </a:r>
                <a:endParaRPr lang="es-ES" dirty="0"/>
              </a:p>
            </p:txBody>
          </p:sp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86"/>
              <a:stretch/>
            </p:blipFill>
            <p:spPr bwMode="auto">
              <a:xfrm>
                <a:off x="252504" y="3434691"/>
                <a:ext cx="4248200" cy="29466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6" name="5 CuadroTexto"/>
              <p:cNvSpPr txBox="1"/>
              <p:nvPr/>
            </p:nvSpPr>
            <p:spPr>
              <a:xfrm>
                <a:off x="664529" y="3707740"/>
                <a:ext cx="296129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_tradnl" dirty="0" smtClean="0"/>
                  <a:t>GUM</a:t>
                </a:r>
                <a:endParaRPr lang="es-ES" dirty="0"/>
              </a:p>
            </p:txBody>
          </p:sp>
          <p:pic>
            <p:nvPicPr>
              <p:cNvPr id="7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30091" y="4940594"/>
                <a:ext cx="211435" cy="401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8" name="7 CuadroTexto"/>
              <p:cNvSpPr txBox="1"/>
              <p:nvPr/>
            </p:nvSpPr>
            <p:spPr>
              <a:xfrm>
                <a:off x="1009750" y="4757700"/>
                <a:ext cx="25039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_tradnl" sz="1000" b="1" dirty="0" smtClean="0"/>
                  <a:t>2</a:t>
                </a:r>
                <a:endParaRPr lang="es-ES" sz="1000" b="1" dirty="0"/>
              </a:p>
            </p:txBody>
          </p:sp>
          <p:pic>
            <p:nvPicPr>
              <p:cNvPr id="10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46928" y="5115595"/>
                <a:ext cx="211435" cy="401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1" name="7 CuadroTexto"/>
              <p:cNvSpPr txBox="1"/>
              <p:nvPr/>
            </p:nvSpPr>
            <p:spPr>
              <a:xfrm>
                <a:off x="1216935" y="4923823"/>
                <a:ext cx="25039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s-E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s-ES_tradnl" sz="1000" b="1" dirty="0" smtClean="0"/>
                  <a:t>3</a:t>
                </a:r>
                <a:endParaRPr lang="es-ES" sz="1000" b="1" dirty="0"/>
              </a:p>
            </p:txBody>
          </p:sp>
          <p:pic>
            <p:nvPicPr>
              <p:cNvPr id="12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40470" y="5255264"/>
                <a:ext cx="211435" cy="401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3" name="12 CuadroTexto"/>
              <p:cNvSpPr txBox="1"/>
              <p:nvPr/>
            </p:nvSpPr>
            <p:spPr>
              <a:xfrm>
                <a:off x="818968" y="5019102"/>
                <a:ext cx="25039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_tradnl" sz="1000" b="1" dirty="0" smtClean="0"/>
                  <a:t>1</a:t>
                </a:r>
                <a:endParaRPr lang="es-ES" sz="1000" b="1" dirty="0"/>
              </a:p>
            </p:txBody>
          </p:sp>
          <p:pic>
            <p:nvPicPr>
              <p:cNvPr id="14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47067" y="5092994"/>
                <a:ext cx="211435" cy="401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5" name="14 CuadroTexto"/>
              <p:cNvSpPr txBox="1"/>
              <p:nvPr/>
            </p:nvSpPr>
            <p:spPr>
              <a:xfrm>
                <a:off x="1516686" y="4910100"/>
                <a:ext cx="25039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_tradnl" sz="1000" b="1" dirty="0" smtClean="0"/>
                  <a:t>4</a:t>
                </a:r>
                <a:endParaRPr lang="es-ES" sz="1000" b="1" dirty="0"/>
              </a:p>
            </p:txBody>
          </p:sp>
          <p:sp>
            <p:nvSpPr>
              <p:cNvPr id="16" name="15 CuadroTexto"/>
              <p:cNvSpPr txBox="1"/>
              <p:nvPr/>
            </p:nvSpPr>
            <p:spPr>
              <a:xfrm>
                <a:off x="1784410" y="4993452"/>
                <a:ext cx="25039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_tradnl" sz="1000" b="1" dirty="0" smtClean="0"/>
                  <a:t>6</a:t>
                </a:r>
                <a:endParaRPr lang="es-ES" sz="1000" b="1" dirty="0"/>
              </a:p>
            </p:txBody>
          </p:sp>
          <p:pic>
            <p:nvPicPr>
              <p:cNvPr id="17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00842" y="5183826"/>
                <a:ext cx="211435" cy="401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8" name="17 CuadroTexto"/>
              <p:cNvSpPr txBox="1"/>
              <p:nvPr/>
            </p:nvSpPr>
            <p:spPr>
              <a:xfrm>
                <a:off x="2043344" y="5221306"/>
                <a:ext cx="25039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_tradnl" sz="1000" b="1" dirty="0" smtClean="0"/>
                  <a:t>8</a:t>
                </a:r>
                <a:endParaRPr lang="es-ES" sz="1000" b="1" dirty="0"/>
              </a:p>
            </p:txBody>
          </p:sp>
          <p:pic>
            <p:nvPicPr>
              <p:cNvPr id="19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62988" y="5407250"/>
                <a:ext cx="211435" cy="401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0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56381" y="5220322"/>
                <a:ext cx="211435" cy="401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1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31850" y="5442762"/>
                <a:ext cx="211435" cy="401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2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07320" y="5567054"/>
                <a:ext cx="211435" cy="401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3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94110" y="5577406"/>
                <a:ext cx="211435" cy="401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4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95779" y="5808234"/>
                <a:ext cx="211435" cy="401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6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6747" y="5585304"/>
                <a:ext cx="211435" cy="401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7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84839" y="5589240"/>
                <a:ext cx="211435" cy="401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8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63441" y="5670616"/>
                <a:ext cx="211435" cy="401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9" name="Picture 4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00707" y="5209476"/>
                <a:ext cx="211435" cy="4016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30" name="29 CuadroTexto"/>
              <p:cNvSpPr txBox="1"/>
              <p:nvPr/>
            </p:nvSpPr>
            <p:spPr>
              <a:xfrm>
                <a:off x="3949644" y="5019350"/>
                <a:ext cx="31611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_tradnl" sz="1000" b="1" dirty="0" smtClean="0"/>
                  <a:t>12</a:t>
                </a:r>
                <a:endParaRPr lang="es-ES" sz="1000" b="1" dirty="0"/>
              </a:p>
            </p:txBody>
          </p:sp>
          <p:sp>
            <p:nvSpPr>
              <p:cNvPr id="31" name="30 CuadroTexto"/>
              <p:cNvSpPr txBox="1"/>
              <p:nvPr/>
            </p:nvSpPr>
            <p:spPr>
              <a:xfrm>
                <a:off x="2567325" y="5250111"/>
                <a:ext cx="31611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_tradnl" sz="1000" b="1" dirty="0"/>
                  <a:t>1</a:t>
                </a:r>
                <a:r>
                  <a:rPr lang="es-ES_tradnl" sz="1000" b="1" dirty="0" smtClean="0"/>
                  <a:t>1</a:t>
                </a:r>
                <a:endParaRPr lang="es-ES" sz="1000" b="1" dirty="0"/>
              </a:p>
            </p:txBody>
          </p:sp>
          <p:sp>
            <p:nvSpPr>
              <p:cNvPr id="32" name="31 CuadroTexto"/>
              <p:cNvSpPr txBox="1"/>
              <p:nvPr/>
            </p:nvSpPr>
            <p:spPr>
              <a:xfrm>
                <a:off x="2819870" y="5386809"/>
                <a:ext cx="47641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_tradnl" sz="1000" b="1" dirty="0" smtClean="0"/>
                  <a:t>13 10</a:t>
                </a:r>
                <a:endParaRPr lang="es-ES" sz="1000" b="1" dirty="0"/>
              </a:p>
            </p:txBody>
          </p:sp>
          <p:sp>
            <p:nvSpPr>
              <p:cNvPr id="33" name="32 CuadroTexto"/>
              <p:cNvSpPr txBox="1"/>
              <p:nvPr/>
            </p:nvSpPr>
            <p:spPr>
              <a:xfrm>
                <a:off x="3049628" y="5614279"/>
                <a:ext cx="30809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_tradnl" sz="1000" b="1" dirty="0"/>
                  <a:t> </a:t>
                </a:r>
                <a:r>
                  <a:rPr lang="es-ES_tradnl" sz="1000" b="1" dirty="0" smtClean="0"/>
                  <a:t>7 </a:t>
                </a:r>
                <a:endParaRPr lang="es-ES" sz="1000" b="1" dirty="0"/>
              </a:p>
            </p:txBody>
          </p:sp>
          <p:sp>
            <p:nvSpPr>
              <p:cNvPr id="38" name="37 CuadroTexto"/>
              <p:cNvSpPr txBox="1"/>
              <p:nvPr/>
            </p:nvSpPr>
            <p:spPr>
              <a:xfrm>
                <a:off x="2335408" y="5030932"/>
                <a:ext cx="25039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s-ES_tradnl" sz="1000" b="1" dirty="0" smtClean="0"/>
                  <a:t>9</a:t>
                </a:r>
                <a:endParaRPr lang="es-ES" sz="1000" b="1" dirty="0"/>
              </a:p>
            </p:txBody>
          </p:sp>
          <p:cxnSp>
            <p:nvCxnSpPr>
              <p:cNvPr id="2053" name="2052 Conector recto"/>
              <p:cNvCxnSpPr/>
              <p:nvPr/>
            </p:nvCxnSpPr>
            <p:spPr>
              <a:xfrm>
                <a:off x="252504" y="549274"/>
                <a:ext cx="1" cy="5790813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6" name="2055 Conector recto"/>
              <p:cNvCxnSpPr/>
              <p:nvPr/>
            </p:nvCxnSpPr>
            <p:spPr>
              <a:xfrm>
                <a:off x="252504" y="539388"/>
                <a:ext cx="0" cy="584194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8" name="2057 Conector recto"/>
              <p:cNvCxnSpPr/>
              <p:nvPr/>
            </p:nvCxnSpPr>
            <p:spPr>
              <a:xfrm>
                <a:off x="252505" y="546712"/>
                <a:ext cx="4248198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0" name="2059 Conector recto"/>
              <p:cNvCxnSpPr/>
              <p:nvPr/>
            </p:nvCxnSpPr>
            <p:spPr>
              <a:xfrm>
                <a:off x="4500655" y="539388"/>
                <a:ext cx="0" cy="584194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2" name="2061 Conector recto"/>
              <p:cNvCxnSpPr/>
              <p:nvPr/>
            </p:nvCxnSpPr>
            <p:spPr>
              <a:xfrm>
                <a:off x="252504" y="6381328"/>
                <a:ext cx="4248200" cy="422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42 CuadroTexto"/>
            <p:cNvSpPr txBox="1"/>
            <p:nvPr/>
          </p:nvSpPr>
          <p:spPr>
            <a:xfrm>
              <a:off x="512918" y="5101462"/>
              <a:ext cx="27924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_tradnl" sz="1000" b="1" dirty="0"/>
                <a:t> </a:t>
              </a:r>
              <a:r>
                <a:rPr lang="es-ES_tradnl" sz="1000" b="1" dirty="0" smtClean="0"/>
                <a:t>5</a:t>
              </a:r>
              <a:endParaRPr lang="es-ES" sz="1000" b="1" dirty="0"/>
            </a:p>
          </p:txBody>
        </p:sp>
        <p:pic>
          <p:nvPicPr>
            <p:cNvPr id="44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740" y="5336226"/>
              <a:ext cx="211435" cy="401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5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6172" y="5076306"/>
              <a:ext cx="211435" cy="401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6" name="45 CuadroTexto"/>
            <p:cNvSpPr txBox="1"/>
            <p:nvPr/>
          </p:nvSpPr>
          <p:spPr>
            <a:xfrm>
              <a:off x="3843042" y="4869160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_tradnl" sz="1000" b="1" dirty="0" smtClean="0"/>
                <a:t>14</a:t>
              </a:r>
              <a:endParaRPr lang="es-ES" sz="1000" b="1" dirty="0"/>
            </a:p>
          </p:txBody>
        </p:sp>
        <p:sp>
          <p:nvSpPr>
            <p:cNvPr id="47" name="46 CuadroTexto"/>
            <p:cNvSpPr txBox="1"/>
            <p:nvPr/>
          </p:nvSpPr>
          <p:spPr>
            <a:xfrm>
              <a:off x="3857498" y="5494929"/>
              <a:ext cx="25359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_tradnl" sz="1000" b="1" dirty="0"/>
                <a:t>P</a:t>
              </a:r>
              <a:endParaRPr lang="es-ES" sz="1000" b="1" dirty="0"/>
            </a:p>
          </p:txBody>
        </p:sp>
        <p:sp>
          <p:nvSpPr>
            <p:cNvPr id="48" name="47 CuadroTexto"/>
            <p:cNvSpPr txBox="1"/>
            <p:nvPr/>
          </p:nvSpPr>
          <p:spPr>
            <a:xfrm>
              <a:off x="3641254" y="5415638"/>
              <a:ext cx="316112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_tradnl" sz="1000" b="1" dirty="0" smtClean="0"/>
                <a:t>14</a:t>
              </a:r>
              <a:endParaRPr lang="es-ES" sz="1000" b="1" dirty="0"/>
            </a:p>
          </p:txBody>
        </p:sp>
        <p:sp>
          <p:nvSpPr>
            <p:cNvPr id="49" name="48 CuadroTexto"/>
            <p:cNvSpPr txBox="1"/>
            <p:nvPr/>
          </p:nvSpPr>
          <p:spPr>
            <a:xfrm>
              <a:off x="3131840" y="5445224"/>
              <a:ext cx="34496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_tradnl" sz="1000" b="1" dirty="0" smtClean="0"/>
                <a:t>14 </a:t>
              </a:r>
              <a:endParaRPr lang="es-ES" sz="1000" b="1" dirty="0"/>
            </a:p>
          </p:txBody>
        </p:sp>
        <p:sp>
          <p:nvSpPr>
            <p:cNvPr id="50" name="49 CuadroTexto"/>
            <p:cNvSpPr txBox="1"/>
            <p:nvPr/>
          </p:nvSpPr>
          <p:spPr>
            <a:xfrm>
              <a:off x="3772180" y="5423905"/>
              <a:ext cx="25039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_tradnl" sz="1000" b="1" dirty="0" smtClean="0"/>
                <a:t>2</a:t>
              </a:r>
              <a:endParaRPr lang="es-ES" sz="1000" b="1" dirty="0"/>
            </a:p>
          </p:txBody>
        </p:sp>
        <p:pic>
          <p:nvPicPr>
            <p:cNvPr id="51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7155" y="5667660"/>
              <a:ext cx="211435" cy="401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87018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</Words>
  <Application>Microsoft Office PowerPoint</Application>
  <PresentationFormat>Presentación en pantalla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Luisa</dc:creator>
  <cp:lastModifiedBy>Luisa</cp:lastModifiedBy>
  <cp:revision>1</cp:revision>
  <dcterms:created xsi:type="dcterms:W3CDTF">2013-10-01T12:14:05Z</dcterms:created>
  <dcterms:modified xsi:type="dcterms:W3CDTF">2013-10-01T12:14:35Z</dcterms:modified>
</cp:coreProperties>
</file>