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736" y="-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9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355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9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71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61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85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98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57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56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94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6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270C4-4732-4054-99FE-4940903B718E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DA5D5-BE4D-45C3-A6E2-CC2F0E392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51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type="ctrTitle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13446" r="54371" b="3465"/>
          <a:stretch/>
        </p:blipFill>
        <p:spPr>
          <a:xfrm>
            <a:off x="2183794" y="1329150"/>
            <a:ext cx="1307359" cy="5733852"/>
          </a:xfrm>
          <a:ln w="19050">
            <a:solidFill>
              <a:schemeClr val="tx1"/>
            </a:solidFill>
          </a:ln>
        </p:spPr>
      </p:pic>
      <p:grpSp>
        <p:nvGrpSpPr>
          <p:cNvPr id="38" name="Group 37"/>
          <p:cNvGrpSpPr/>
          <p:nvPr/>
        </p:nvGrpSpPr>
        <p:grpSpPr>
          <a:xfrm>
            <a:off x="4301043" y="1303000"/>
            <a:ext cx="651140" cy="6140895"/>
            <a:chOff x="4043463" y="1303000"/>
            <a:chExt cx="651140" cy="6140895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>
            <a:xfrm rot="5400000">
              <a:off x="1475859" y="4024782"/>
              <a:ext cx="5746867" cy="303304"/>
              <a:chOff x="544311" y="1607789"/>
              <a:chExt cx="5769379" cy="304493"/>
            </a:xfrm>
          </p:grpSpPr>
          <p:sp>
            <p:nvSpPr>
              <p:cNvPr id="7" name="Rectangle 6"/>
              <p:cNvSpPr/>
              <p:nvPr/>
            </p:nvSpPr>
            <p:spPr>
              <a:xfrm rot="16200000">
                <a:off x="2334908" y="1701581"/>
                <a:ext cx="270000" cy="10935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/>
              <p:cNvSpPr/>
              <p:nvPr/>
            </p:nvSpPr>
            <p:spPr>
              <a:xfrm rot="16200000">
                <a:off x="2472219" y="1710086"/>
                <a:ext cx="270000" cy="9234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 rot="16200000">
                <a:off x="2662360" y="1691861"/>
                <a:ext cx="270000" cy="12879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16200000">
                <a:off x="2928463" y="1691861"/>
                <a:ext cx="270000" cy="12879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/>
              <p:cNvSpPr/>
              <p:nvPr/>
            </p:nvSpPr>
            <p:spPr>
              <a:xfrm rot="16200000">
                <a:off x="3187668" y="1604381"/>
                <a:ext cx="270000" cy="30375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/>
              <p:cNvSpPr/>
              <p:nvPr/>
            </p:nvSpPr>
            <p:spPr>
              <a:xfrm rot="16200000">
                <a:off x="3609319" y="1691861"/>
                <a:ext cx="270000" cy="12879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Rectangle 12"/>
              <p:cNvSpPr/>
              <p:nvPr/>
            </p:nvSpPr>
            <p:spPr>
              <a:xfrm rot="16200000">
                <a:off x="3815536" y="1673636"/>
                <a:ext cx="270000" cy="16524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/>
              <p:cNvSpPr/>
              <p:nvPr/>
            </p:nvSpPr>
            <p:spPr>
              <a:xfrm rot="16200000">
                <a:off x="3983868" y="1734386"/>
                <a:ext cx="270000" cy="4374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Rectangle 14"/>
              <p:cNvSpPr/>
              <p:nvPr/>
            </p:nvSpPr>
            <p:spPr>
              <a:xfrm rot="16200000">
                <a:off x="4170789" y="1667561"/>
                <a:ext cx="270000" cy="17739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ectangle 15"/>
              <p:cNvSpPr/>
              <p:nvPr/>
            </p:nvSpPr>
            <p:spPr>
              <a:xfrm rot="16200000">
                <a:off x="4513792" y="1713731"/>
                <a:ext cx="270000" cy="8505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6200000">
                <a:off x="4797339" y="1713731"/>
                <a:ext cx="270000" cy="8505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16200000">
                <a:off x="5325948" y="1713731"/>
                <a:ext cx="270000" cy="8505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16200000">
                <a:off x="5102916" y="1677281"/>
                <a:ext cx="270000" cy="15795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16200000">
                <a:off x="5645811" y="1622245"/>
                <a:ext cx="270000" cy="26802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0"/>
              <p:cNvSpPr/>
              <p:nvPr/>
            </p:nvSpPr>
            <p:spPr>
              <a:xfrm rot="16200000">
                <a:off x="5976753" y="1707656"/>
                <a:ext cx="270000" cy="97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15840000" flipH="1">
                <a:off x="1993940" y="1710362"/>
                <a:ext cx="259200" cy="1075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560000">
                <a:off x="1997642" y="1704010"/>
                <a:ext cx="251240" cy="1075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ounded Rectangle 23"/>
              <p:cNvSpPr/>
              <p:nvPr/>
            </p:nvSpPr>
            <p:spPr>
              <a:xfrm rot="16200000">
                <a:off x="4096315" y="-305465"/>
                <a:ext cx="303750" cy="4131000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544311" y="1607789"/>
                <a:ext cx="1521267" cy="304493"/>
                <a:chOff x="544311" y="1607789"/>
                <a:chExt cx="1521267" cy="304493"/>
              </a:xfrm>
            </p:grpSpPr>
            <p:sp>
              <p:nvSpPr>
                <p:cNvPr id="26" name="Rectangle 25"/>
                <p:cNvSpPr/>
                <p:nvPr/>
              </p:nvSpPr>
              <p:spPr>
                <a:xfrm rot="16200000">
                  <a:off x="1055605" y="1691180"/>
                  <a:ext cx="273600" cy="136080"/>
                </a:xfrm>
                <a:prstGeom prst="rect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 rot="16200000">
                  <a:off x="1545924" y="1692395"/>
                  <a:ext cx="273600" cy="13365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 rot="16200000">
                  <a:off x="563293" y="1747069"/>
                  <a:ext cx="273600" cy="24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 rot="16200000">
                  <a:off x="792390" y="1680244"/>
                  <a:ext cx="273600" cy="15795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 rot="16200000">
                  <a:off x="1249409" y="1696040"/>
                  <a:ext cx="273600" cy="126360"/>
                </a:xfrm>
                <a:prstGeom prst="rect">
                  <a:avLst/>
                </a:prstGeom>
                <a:solidFill>
                  <a:schemeClr val="tx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 rot="16200000">
                  <a:off x="1808093" y="1704545"/>
                  <a:ext cx="273600" cy="10935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ounded Rectangle 5"/>
                <p:cNvSpPr/>
                <p:nvPr/>
              </p:nvSpPr>
              <p:spPr>
                <a:xfrm rot="16200000">
                  <a:off x="1152698" y="999402"/>
                  <a:ext cx="304493" cy="1521267"/>
                </a:xfrm>
                <a:prstGeom prst="roundRect">
                  <a:avLst>
                    <a:gd name="adj" fmla="val 19834"/>
                  </a:avLst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34" name="TextBox 33"/>
            <p:cNvSpPr txBox="1"/>
            <p:nvPr/>
          </p:nvSpPr>
          <p:spPr>
            <a:xfrm>
              <a:off x="4043463" y="7105341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>
                  <a:latin typeface="Arial" pitchFamily="34" charset="0"/>
                  <a:cs typeface="Arial" pitchFamily="34" charset="0"/>
                </a:rPr>
                <a:t>Chr5</a:t>
              </a:r>
              <a:endParaRPr lang="en-GB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898401" y="7105341"/>
            <a:ext cx="1885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Array </a:t>
            </a:r>
            <a:r>
              <a:rPr lang="en-GB" sz="1600" b="1" dirty="0" err="1" smtClean="0">
                <a:latin typeface="Arial" pitchFamily="34" charset="0"/>
                <a:cs typeface="Arial" pitchFamily="34" charset="0"/>
              </a:rPr>
              <a:t>cGH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 profile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28800" y="94241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A</a:t>
            </a:r>
            <a:endParaRPr lang="en-GB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97659" y="94241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itchFamily="34" charset="0"/>
                <a:cs typeface="Arial" pitchFamily="34" charset="0"/>
              </a:rPr>
              <a:t>B</a:t>
            </a:r>
            <a:endParaRPr lang="en-GB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63308" y="1064568"/>
            <a:ext cx="253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-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75404" y="1064568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itchFamily="34" charset="0"/>
                <a:cs typeface="Arial" pitchFamily="34" charset="0"/>
              </a:rPr>
              <a:t>+</a:t>
            </a:r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58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09712"/>
            <a:ext cx="6172200" cy="1651000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en-GB" sz="1200" b="1" dirty="0">
                <a:latin typeface="Arial" pitchFamily="34" charset="0"/>
                <a:cs typeface="Arial" pitchFamily="34" charset="0"/>
              </a:rPr>
              <a:t>Supplementary Figure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Microarray comparative genome hybridisation profile of Chr5 from P1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(A)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. The expected position of signal from any loss of genetic material in the profile is indicated by (-) and potential gain of material is indicated by (+).  A </a:t>
            </a:r>
            <a:r>
              <a:rPr lang="en-GB" sz="1200" dirty="0" err="1" smtClean="0">
                <a:latin typeface="Arial" pitchFamily="34" charset="0"/>
                <a:cs typeface="Arial" pitchFamily="34" charset="0"/>
              </a:rPr>
              <a:t>Chr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5 ideogram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(B)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is shown for comparison</a:t>
            </a:r>
            <a:r>
              <a:rPr lang="en-GB" sz="1200" smtClean="0">
                <a:latin typeface="Arial" pitchFamily="34" charset="0"/>
                <a:cs typeface="Arial" pitchFamily="34" charset="0"/>
              </a:rPr>
              <a:t>. </a:t>
            </a: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50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63</Words>
  <Application>Microsoft Office PowerPoint</Application>
  <PresentationFormat>A4 Paper (210x297 mm)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Supplementary Figure 2. Microarray comparative genome hybridisation profile of Chr5 from P1 (A). The expected position of signal from any loss of genetic material in the profile is indicated by (-) and potential gain of material is indicated by (+).  A Chr 5 ideogram (B) is shown for comparison. </vt:lpstr>
    </vt:vector>
  </TitlesOfParts>
  <Company>University of Bristol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ML Jones</dc:creator>
  <cp:lastModifiedBy>ML Jones</cp:lastModifiedBy>
  <cp:revision>4</cp:revision>
  <dcterms:created xsi:type="dcterms:W3CDTF">2013-03-05T15:04:42Z</dcterms:created>
  <dcterms:modified xsi:type="dcterms:W3CDTF">2013-03-05T15:57:46Z</dcterms:modified>
</cp:coreProperties>
</file>