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utorado\artigo%202\Figura3%20Hepatites_hiv_ano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'2014'!$F$19</c:f>
              <c:strCache>
                <c:ptCount val="1"/>
                <c:pt idx="0">
                  <c:v>B</c:v>
                </c:pt>
              </c:strCache>
            </c:strRef>
          </c:tx>
          <c:cat>
            <c:numRef>
              <c:f>'2014'!$E$20:$E$32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'2014'!$F$20:$F$32</c:f>
              <c:numCache>
                <c:formatCode>0.0</c:formatCode>
                <c:ptCount val="13"/>
                <c:pt idx="0">
                  <c:v>5.2279317553442555</c:v>
                </c:pt>
                <c:pt idx="1">
                  <c:v>3.8925073874096867</c:v>
                </c:pt>
                <c:pt idx="2">
                  <c:v>3.5420061899137232</c:v>
                </c:pt>
                <c:pt idx="3">
                  <c:v>2.9625721901377164</c:v>
                </c:pt>
                <c:pt idx="4">
                  <c:v>2.5088362787595906</c:v>
                </c:pt>
                <c:pt idx="5">
                  <c:v>2.6683369871594178</c:v>
                </c:pt>
                <c:pt idx="6">
                  <c:v>3.2271420628630252</c:v>
                </c:pt>
                <c:pt idx="7">
                  <c:v>1.6639587006372363</c:v>
                </c:pt>
                <c:pt idx="8">
                  <c:v>3.2696772431374406</c:v>
                </c:pt>
                <c:pt idx="9">
                  <c:v>1.4767474664178315</c:v>
                </c:pt>
                <c:pt idx="10">
                  <c:v>1.4916276715526748</c:v>
                </c:pt>
                <c:pt idx="11">
                  <c:v>1.1923915940340937</c:v>
                </c:pt>
                <c:pt idx="12">
                  <c:v>1.3596154393150741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'2014'!$G$19</c:f>
              <c:strCache>
                <c:ptCount val="1"/>
                <c:pt idx="0">
                  <c:v>C</c:v>
                </c:pt>
              </c:strCache>
            </c:strRef>
          </c:tx>
          <c:cat>
            <c:numRef>
              <c:f>'2014'!$E$20:$E$32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'2014'!$G$20:$G$32</c:f>
              <c:numCache>
                <c:formatCode>0.0</c:formatCode>
                <c:ptCount val="13"/>
                <c:pt idx="0">
                  <c:v>17.080457566462169</c:v>
                </c:pt>
                <c:pt idx="1">
                  <c:v>15.264683492416701</c:v>
                </c:pt>
                <c:pt idx="2">
                  <c:v>13.608514310369626</c:v>
                </c:pt>
                <c:pt idx="3">
                  <c:v>11.872286832091778</c:v>
                </c:pt>
                <c:pt idx="4">
                  <c:v>10.434512161934498</c:v>
                </c:pt>
                <c:pt idx="5">
                  <c:v>12.039309126687767</c:v>
                </c:pt>
                <c:pt idx="6">
                  <c:v>13.661118690313758</c:v>
                </c:pt>
                <c:pt idx="7">
                  <c:v>6.5763057902795934</c:v>
                </c:pt>
                <c:pt idx="8">
                  <c:v>6.6864801337974056</c:v>
                </c:pt>
                <c:pt idx="9">
                  <c:v>5.7486488218581124</c:v>
                </c:pt>
                <c:pt idx="10">
                  <c:v>5.0278416347381869</c:v>
                </c:pt>
                <c:pt idx="11">
                  <c:v>4.4756035726822434</c:v>
                </c:pt>
                <c:pt idx="12">
                  <c:v>4.449587272437669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'2014'!$H$19</c:f>
              <c:strCache>
                <c:ptCount val="1"/>
                <c:pt idx="0">
                  <c:v>HIV</c:v>
                </c:pt>
              </c:strCache>
            </c:strRef>
          </c:tx>
          <c:cat>
            <c:numRef>
              <c:f>'2014'!$E$20:$E$32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'2014'!$H$20:$H$32</c:f>
              <c:numCache>
                <c:formatCode>0.00</c:formatCode>
                <c:ptCount val="13"/>
                <c:pt idx="0">
                  <c:v>0.53390096660501862</c:v>
                </c:pt>
                <c:pt idx="1">
                  <c:v>0.52815226011102256</c:v>
                </c:pt>
                <c:pt idx="2">
                  <c:v>0.54658157500992299</c:v>
                </c:pt>
                <c:pt idx="3">
                  <c:v>0.59012042409611354</c:v>
                </c:pt>
                <c:pt idx="4">
                  <c:v>0.54438125599427267</c:v>
                </c:pt>
                <c:pt idx="5">
                  <c:v>0.90657807982958871</c:v>
                </c:pt>
                <c:pt idx="6">
                  <c:v>1.1240557570208305</c:v>
                </c:pt>
                <c:pt idx="7">
                  <c:v>0.62238736646539761</c:v>
                </c:pt>
                <c:pt idx="8">
                  <c:v>0.90040832470538956</c:v>
                </c:pt>
                <c:pt idx="9">
                  <c:v>0.8067681304783928</c:v>
                </c:pt>
                <c:pt idx="10">
                  <c:v>0.7853484724141172</c:v>
                </c:pt>
                <c:pt idx="11">
                  <c:v>0.8622481809632232</c:v>
                </c:pt>
                <c:pt idx="12">
                  <c:v>0.97449917600998415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02784"/>
        <c:axId val="123340288"/>
      </c:lineChart>
      <c:catAx>
        <c:axId val="110102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23340288"/>
        <c:crosses val="autoZero"/>
        <c:auto val="1"/>
        <c:lblAlgn val="ctr"/>
        <c:lblOffset val="100"/>
        <c:noMultiLvlLbl val="0"/>
      </c:catAx>
      <c:valAx>
        <c:axId val="1233402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1"/>
                </a:pPr>
                <a:r>
                  <a:rPr lang="pt-BR" b="1"/>
                  <a:t>%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1101027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11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71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52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8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636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385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15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03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7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94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242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9ACC1-00A2-4E9F-9D24-5226009141BE}" type="datetimeFigureOut">
              <a:rPr lang="pt-BR" smtClean="0"/>
              <a:t>13/03/2014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96EF0-AAE8-4A45-98B4-5995A01B1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87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294803"/>
              </p:ext>
            </p:extLst>
          </p:nvPr>
        </p:nvGraphicFramePr>
        <p:xfrm>
          <a:off x="571500" y="2895600"/>
          <a:ext cx="7467600" cy="3168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7607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4F1861607F5E448847D022C65252B36" ma:contentTypeVersion="0" ma:contentTypeDescription="Crie um novo documento." ma:contentTypeScope="" ma:versionID="d0d58be5d5cb81ed8fdc26a7ccb1f70a">
  <xsd:schema xmlns:xsd="http://www.w3.org/2001/XMLSchema" xmlns:p="http://schemas.microsoft.com/office/2006/metadata/properties" targetNamespace="http://schemas.microsoft.com/office/2006/metadata/properties" ma:root="true" ma:fieldsID="834597303d62dd03ddcd59f56325a21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059C7A9-2DBE-4119-8BA3-6FD1FE1B5A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17282F-C1D5-4DE0-8590-8C4FF87B63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F71B9415-8A77-48B1-99D7-D448192F2FDA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Apresentação na tela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Lenildo</dc:creator>
  <cp:lastModifiedBy>Moura, Dr. Lenildo de (BRA)</cp:lastModifiedBy>
  <cp:revision>2</cp:revision>
  <dcterms:created xsi:type="dcterms:W3CDTF">2014-03-09T20:56:29Z</dcterms:created>
  <dcterms:modified xsi:type="dcterms:W3CDTF">2014-03-13T16:11:32Z</dcterms:modified>
</cp:coreProperties>
</file>