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86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1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9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3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9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1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68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86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8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3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A8CE3-6F19-D04A-A65C-1FCF1EE32700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D7084-6990-5340-8CC7-693D02B2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5412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MUSC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Liliane Hobeika</dc:creator>
  <cp:lastModifiedBy>Liliane Hobeika</cp:lastModifiedBy>
  <cp:revision>2</cp:revision>
  <dcterms:created xsi:type="dcterms:W3CDTF">2014-03-11T00:44:36Z</dcterms:created>
  <dcterms:modified xsi:type="dcterms:W3CDTF">2014-03-11T00:56:38Z</dcterms:modified>
</cp:coreProperties>
</file>