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0" d="100"/>
          <a:sy n="90" d="100"/>
        </p:scale>
        <p:origin x="-183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interSettings" Target="printerSettings/printerSettings1.bin"/><Relationship Id="rId4" Type="http://schemas.openxmlformats.org/officeDocument/2006/relationships/presProps" Target="presProps.xml"/><Relationship Id="rId5" Type="http://schemas.openxmlformats.org/officeDocument/2006/relationships/viewProps" Target="viewProps.xml"/><Relationship Id="rId6" Type="http://schemas.openxmlformats.org/officeDocument/2006/relationships/theme" Target="theme/theme1.xml"/><Relationship Id="rId7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65664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79232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6076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48622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5261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9251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00093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3967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0520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53516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2358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4E28BA-7425-D149-8F1F-A14F01F9BD56}" type="datetimeFigureOut">
              <a:rPr lang="en-US" smtClean="0"/>
              <a:t>3/10/14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2B1D3D-6A91-D44A-AD15-54BBF6616E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98108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408"/>
          <a:stretch/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</p:spTree>
    <p:extLst>
      <p:ext uri="{BB962C8B-B14F-4D97-AF65-F5344CB8AC3E}">
        <p14:creationId xmlns:p14="http://schemas.microsoft.com/office/powerpoint/2010/main" val="2002738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MUSC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Liliane Hobeika</dc:creator>
  <cp:lastModifiedBy>Liliane Hobeika</cp:lastModifiedBy>
  <cp:revision>2</cp:revision>
  <dcterms:created xsi:type="dcterms:W3CDTF">2014-03-11T00:45:34Z</dcterms:created>
  <dcterms:modified xsi:type="dcterms:W3CDTF">2014-03-11T00:55:33Z</dcterms:modified>
</cp:coreProperties>
</file>