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3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07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05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04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487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760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172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522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799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47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641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0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586FA0-9824-4841-9E2A-2BFC1C0D08D8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E590F-931F-4D60-8827-D5036268A8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42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280491" y="934854"/>
            <a:ext cx="6526696" cy="5337032"/>
            <a:chOff x="1280491" y="934854"/>
            <a:chExt cx="6526696" cy="5337032"/>
          </a:xfrm>
        </p:grpSpPr>
        <p:pic>
          <p:nvPicPr>
            <p:cNvPr id="47" name="Picture 2" descr="http://www.decodeunicode.org/en/u+299a/data/glyph/196x196/299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510559">
              <a:off x="5429607" y="2938852"/>
              <a:ext cx="868865" cy="962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" name="Picture 2" descr="http://www.decodeunicode.org/en/u+299a/data/glyph/196x196/299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208035">
              <a:off x="2733212" y="2929968"/>
              <a:ext cx="868865" cy="8306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2" descr="http://www.decodeunicode.org/en/u+299a/data/glyph/196x196/299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348871">
              <a:off x="4909505" y="4332306"/>
              <a:ext cx="868865" cy="93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2" descr="http://www.decodeunicode.org/en/u+299a/data/glyph/196x196/299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15054">
              <a:off x="3082208" y="4302940"/>
              <a:ext cx="868865" cy="93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0" name="Picture 2" descr="http://www.decodeunicode.org/en/u+299a/data/glyph/196x196/299A.g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4800" y="2183999"/>
              <a:ext cx="868865" cy="8688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2" name="Group 21"/>
            <p:cNvGrpSpPr/>
            <p:nvPr/>
          </p:nvGrpSpPr>
          <p:grpSpPr>
            <a:xfrm>
              <a:off x="1280491" y="934854"/>
              <a:ext cx="6526696" cy="5337032"/>
              <a:chOff x="1270552" y="430492"/>
              <a:chExt cx="6526696" cy="5337032"/>
            </a:xfrm>
          </p:grpSpPr>
          <p:sp>
            <p:nvSpPr>
              <p:cNvPr id="15" name="Oval 14"/>
              <p:cNvSpPr/>
              <p:nvPr/>
            </p:nvSpPr>
            <p:spPr>
              <a:xfrm>
                <a:off x="1870208" y="990600"/>
                <a:ext cx="5126939" cy="4648200"/>
              </a:xfrm>
              <a:prstGeom prst="ellipse">
                <a:avLst/>
              </a:prstGeom>
              <a:noFill/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Group 8"/>
              <p:cNvGrpSpPr/>
              <p:nvPr/>
            </p:nvGrpSpPr>
            <p:grpSpPr>
              <a:xfrm>
                <a:off x="3352800" y="2323444"/>
                <a:ext cx="2209800" cy="1905000"/>
                <a:chOff x="3352800" y="2101182"/>
                <a:chExt cx="2209800" cy="1905000"/>
              </a:xfrm>
            </p:grpSpPr>
            <p:sp>
              <p:nvSpPr>
                <p:cNvPr id="4" name="Oval 3"/>
                <p:cNvSpPr/>
                <p:nvPr/>
              </p:nvSpPr>
              <p:spPr>
                <a:xfrm>
                  <a:off x="3352800" y="2101182"/>
                  <a:ext cx="2209800" cy="1905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" name="TextBox 4"/>
                <p:cNvSpPr txBox="1"/>
                <p:nvPr/>
              </p:nvSpPr>
              <p:spPr>
                <a:xfrm>
                  <a:off x="3581400" y="3155962"/>
                  <a:ext cx="175260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400" b="1" dirty="0" smtClean="0">
                      <a:solidFill>
                        <a:schemeClr val="bg1"/>
                      </a:solidFill>
                    </a:rPr>
                    <a:t>CKD Patient</a:t>
                  </a:r>
                  <a:endParaRPr lang="en-US" sz="2400" b="1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8" name="Group 7"/>
                <p:cNvGrpSpPr/>
                <p:nvPr/>
              </p:nvGrpSpPr>
              <p:grpSpPr>
                <a:xfrm>
                  <a:off x="4267198" y="2344862"/>
                  <a:ext cx="381000" cy="811099"/>
                  <a:chOff x="2163206" y="2139546"/>
                  <a:chExt cx="381000" cy="811099"/>
                </a:xfrm>
                <a:solidFill>
                  <a:schemeClr val="bg1"/>
                </a:solidFill>
              </p:grpSpPr>
              <p:sp>
                <p:nvSpPr>
                  <p:cNvPr id="6" name="Oval 5"/>
                  <p:cNvSpPr/>
                  <p:nvPr/>
                </p:nvSpPr>
                <p:spPr>
                  <a:xfrm>
                    <a:off x="2201305" y="2139546"/>
                    <a:ext cx="304800" cy="307331"/>
                  </a:xfrm>
                  <a:prstGeom prst="ellipse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accent2">
                          <a:lumMod val="75000"/>
                        </a:schemeClr>
                      </a:solidFill>
                    </a:endParaRPr>
                  </a:p>
                </p:txBody>
              </p:sp>
              <p:sp>
                <p:nvSpPr>
                  <p:cNvPr id="7" name="Flowchart: Delay 6"/>
                  <p:cNvSpPr/>
                  <p:nvPr/>
                </p:nvSpPr>
                <p:spPr>
                  <a:xfrm rot="16200000">
                    <a:off x="2101822" y="2508262"/>
                    <a:ext cx="503767" cy="381000"/>
                  </a:xfrm>
                  <a:prstGeom prst="flowChartDelay">
                    <a:avLst/>
                  </a:prstGeom>
                  <a:grpFill/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accent2">
                          <a:lumMod val="75000"/>
                        </a:schemeClr>
                      </a:solidFill>
                    </a:endParaRPr>
                  </a:p>
                </p:txBody>
              </p:sp>
            </p:grpSp>
          </p:grpSp>
          <p:sp>
            <p:nvSpPr>
              <p:cNvPr id="10" name="Oval 9"/>
              <p:cNvSpPr/>
              <p:nvPr/>
            </p:nvSpPr>
            <p:spPr>
              <a:xfrm>
                <a:off x="1270552" y="2030300"/>
                <a:ext cx="1600200" cy="13479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657600" y="430492"/>
                <a:ext cx="1600200" cy="13479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1981200" y="4419600"/>
                <a:ext cx="1600200" cy="13479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5254487" y="4419600"/>
                <a:ext cx="1600200" cy="13479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6197048" y="2030300"/>
                <a:ext cx="1600200" cy="134792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886199" y="838200"/>
                <a:ext cx="121920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Healthcare</a:t>
                </a:r>
              </a:p>
              <a:p>
                <a:pPr algn="ctr"/>
                <a:r>
                  <a:rPr lang="en-US" b="1" dirty="0" smtClean="0"/>
                  <a:t>Provider</a:t>
                </a:r>
                <a:endParaRPr lang="en-US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1485900" y="2259124"/>
                <a:ext cx="1104900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Personal Health Record</a:t>
                </a:r>
                <a:endParaRPr lang="en-US" b="1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337022" y="2123825"/>
                <a:ext cx="146022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Social Networking/ Support Groups</a:t>
                </a:r>
                <a:endParaRPr lang="en-US" b="1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5408543" y="4770396"/>
                <a:ext cx="12920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Disease</a:t>
                </a:r>
              </a:p>
              <a:p>
                <a:pPr algn="ctr"/>
                <a:r>
                  <a:rPr lang="en-US" b="1" dirty="0" smtClean="0"/>
                  <a:t>Education</a:t>
                </a:r>
                <a:endParaRPr lang="en-US" b="1" dirty="0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2019300" y="4756757"/>
                <a:ext cx="152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 smtClean="0"/>
                  <a:t>Appointment Reminders</a:t>
                </a:r>
                <a:endParaRPr lang="en-US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44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16</Words>
  <Application>Microsoft Office PowerPoint</Application>
  <PresentationFormat>On-screen Show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UMAB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cdiamantidis</dc:creator>
  <cp:lastModifiedBy>cdiamantidis</cp:lastModifiedBy>
  <cp:revision>16</cp:revision>
  <dcterms:created xsi:type="dcterms:W3CDTF">2013-09-25T18:40:22Z</dcterms:created>
  <dcterms:modified xsi:type="dcterms:W3CDTF">2013-11-05T20:43:45Z</dcterms:modified>
</cp:coreProperties>
</file>