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48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6F363-95FF-49E2-9EEC-5E3F1CBF4571}" type="datetimeFigureOut">
              <a:rPr lang="en-US" smtClean="0"/>
              <a:pPr/>
              <a:t>7/28/2010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7BBAA-1095-44B9-9C06-A72DDE0313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7BBAA-1095-44B9-9C06-A72DDE03137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126C-70FF-4613-B42B-CF8C1F0F391A}" type="datetimeFigureOut">
              <a:rPr lang="en-US" smtClean="0"/>
              <a:pPr/>
              <a:t>7/28/2010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79C0-4904-4D35-9DB2-455757913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126C-70FF-4613-B42B-CF8C1F0F391A}" type="datetimeFigureOut">
              <a:rPr lang="en-US" smtClean="0"/>
              <a:pPr/>
              <a:t>7/28/2010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79C0-4904-4D35-9DB2-455757913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126C-70FF-4613-B42B-CF8C1F0F391A}" type="datetimeFigureOut">
              <a:rPr lang="en-US" smtClean="0"/>
              <a:pPr/>
              <a:t>7/28/2010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79C0-4904-4D35-9DB2-455757913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126C-70FF-4613-B42B-CF8C1F0F391A}" type="datetimeFigureOut">
              <a:rPr lang="en-US" smtClean="0"/>
              <a:pPr/>
              <a:t>7/28/2010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79C0-4904-4D35-9DB2-455757913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126C-70FF-4613-B42B-CF8C1F0F391A}" type="datetimeFigureOut">
              <a:rPr lang="en-US" smtClean="0"/>
              <a:pPr/>
              <a:t>7/28/2010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79C0-4904-4D35-9DB2-455757913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126C-70FF-4613-B42B-CF8C1F0F391A}" type="datetimeFigureOut">
              <a:rPr lang="en-US" smtClean="0"/>
              <a:pPr/>
              <a:t>7/28/2010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79C0-4904-4D35-9DB2-455757913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126C-70FF-4613-B42B-CF8C1F0F391A}" type="datetimeFigureOut">
              <a:rPr lang="en-US" smtClean="0"/>
              <a:pPr/>
              <a:t>7/28/2010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79C0-4904-4D35-9DB2-455757913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126C-70FF-4613-B42B-CF8C1F0F391A}" type="datetimeFigureOut">
              <a:rPr lang="en-US" smtClean="0"/>
              <a:pPr/>
              <a:t>7/28/2010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79C0-4904-4D35-9DB2-455757913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126C-70FF-4613-B42B-CF8C1F0F391A}" type="datetimeFigureOut">
              <a:rPr lang="en-US" smtClean="0"/>
              <a:pPr/>
              <a:t>7/28/2010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79C0-4904-4D35-9DB2-455757913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126C-70FF-4613-B42B-CF8C1F0F391A}" type="datetimeFigureOut">
              <a:rPr lang="en-US" smtClean="0"/>
              <a:pPr/>
              <a:t>7/28/2010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79C0-4904-4D35-9DB2-455757913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126C-70FF-4613-B42B-CF8C1F0F391A}" type="datetimeFigureOut">
              <a:rPr lang="en-US" smtClean="0"/>
              <a:pPr/>
              <a:t>7/28/2010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79C0-4904-4D35-9DB2-455757913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E126C-70FF-4613-B42B-CF8C1F0F391A}" type="datetimeFigureOut">
              <a:rPr lang="en-US" smtClean="0"/>
              <a:pPr/>
              <a:t>7/28/2010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779C0-4904-4D35-9DB2-455757913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28603" y="571476"/>
          <a:ext cx="6072231" cy="7715300"/>
        </p:xfrm>
        <a:graphic>
          <a:graphicData uri="http://schemas.openxmlformats.org/drawingml/2006/table">
            <a:tbl>
              <a:tblPr/>
              <a:tblGrid>
                <a:gridCol w="2571769"/>
                <a:gridCol w="882799"/>
                <a:gridCol w="831713"/>
                <a:gridCol w="928694"/>
                <a:gridCol w="857256"/>
              </a:tblGrid>
              <a:tr h="9895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Pathways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Number of genes DSA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p value DSA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Number of genes Plus2.0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p value Plus2.0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Adherens junction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0.283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Apoptosis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0.219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Axon guidance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0.905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Calcium signaling pathway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0.862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Cell cycle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0.516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Focal adhesion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0.466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0.0231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Gap junction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0.596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GnRH signaling pathway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0.651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Insulin signaling pathway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0.539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Leukocyte transendothelial migration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0.484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MAPK signaling pathway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0.187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0.0864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40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Pathogenic Escherichia coli infection - EHEC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0.063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401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Pathogenic Escherichia coli infection - EPEC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0.063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Phosphatidylinositol signaling system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0.525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Purine metabolism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0.482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Pyrimidine metabolism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0.151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Regulation of actin cytoskeleton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0.135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0.134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Tight junction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0.897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Wnt signaling pathway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0.538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114</Words>
  <Application>Microsoft Office PowerPoint</Application>
  <PresentationFormat>On-screen Show (4:3)</PresentationFormat>
  <Paragraphs>101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Wendy Allen</dc:creator>
  <cp:lastModifiedBy>Wendy Allen</cp:lastModifiedBy>
  <cp:revision>3</cp:revision>
  <dcterms:created xsi:type="dcterms:W3CDTF">2009-10-29T09:27:39Z</dcterms:created>
  <dcterms:modified xsi:type="dcterms:W3CDTF">2010-07-28T15:23:06Z</dcterms:modified>
</cp:coreProperties>
</file>