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8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FC561-287A-410B-B22A-9ED7C96B4C71}" type="datetimeFigureOut">
              <a:rPr lang="de-DE" smtClean="0"/>
              <a:pPr/>
              <a:t>21.08.2012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1D0A-8482-46CA-8956-17EE40BBA57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Abgerundetes Rechteck 74"/>
          <p:cNvSpPr/>
          <p:nvPr/>
        </p:nvSpPr>
        <p:spPr>
          <a:xfrm>
            <a:off x="6876256" y="4653136"/>
            <a:ext cx="1944216" cy="50405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Ellipse 106"/>
          <p:cNvSpPr/>
          <p:nvPr/>
        </p:nvSpPr>
        <p:spPr>
          <a:xfrm>
            <a:off x="7380312" y="4467844"/>
            <a:ext cx="864096" cy="43204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T</a:t>
            </a:r>
            <a:endParaRPr lang="de-DE" dirty="0"/>
          </a:p>
        </p:txBody>
      </p:sp>
      <p:sp>
        <p:nvSpPr>
          <p:cNvPr id="117" name="Ellipse 116"/>
          <p:cNvSpPr/>
          <p:nvPr/>
        </p:nvSpPr>
        <p:spPr>
          <a:xfrm>
            <a:off x="1483340" y="620688"/>
            <a:ext cx="1481432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/>
          <p:cNvSpPr/>
          <p:nvPr/>
        </p:nvSpPr>
        <p:spPr>
          <a:xfrm>
            <a:off x="1539980" y="685012"/>
            <a:ext cx="1368152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Ellipse 8"/>
          <p:cNvSpPr/>
          <p:nvPr/>
        </p:nvSpPr>
        <p:spPr>
          <a:xfrm>
            <a:off x="2051720" y="1052736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1763688" y="141277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b="1" dirty="0" err="1" smtClean="0">
                <a:latin typeface="Arial" pitchFamily="34" charset="0"/>
                <a:cs typeface="Arial" pitchFamily="34" charset="0"/>
              </a:rPr>
              <a:t>Cytokeratin</a:t>
            </a:r>
            <a:r>
              <a:rPr lang="de-AT" sz="1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AT" sz="1000" b="1" baseline="30000" dirty="0" err="1" smtClean="0">
                <a:latin typeface="Arial" pitchFamily="34" charset="0"/>
                <a:cs typeface="Arial" pitchFamily="34" charset="0"/>
              </a:rPr>
              <a:t>high</a:t>
            </a:r>
            <a:endParaRPr lang="de-DE" sz="10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D:\Eigene Dateien\EPCAM\Foto CAm 29112011\100OLYMP\P10143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636912"/>
            <a:ext cx="1656184" cy="1242137"/>
          </a:xfrm>
          <a:prstGeom prst="rect">
            <a:avLst/>
          </a:prstGeom>
          <a:noFill/>
        </p:spPr>
      </p:pic>
      <p:pic>
        <p:nvPicPr>
          <p:cNvPr id="1030" name="Picture 6" descr="D:\Eigene Dateien\EPCAM\Foto CAm 29112011\100OLYMP\P1014339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r="3429"/>
          <a:stretch>
            <a:fillRect/>
          </a:stretch>
        </p:blipFill>
        <p:spPr bwMode="auto">
          <a:xfrm>
            <a:off x="1403648" y="2636912"/>
            <a:ext cx="1738466" cy="1350150"/>
          </a:xfrm>
          <a:prstGeom prst="rect">
            <a:avLst/>
          </a:prstGeom>
          <a:noFill/>
        </p:spPr>
      </p:pic>
      <p:sp>
        <p:nvSpPr>
          <p:cNvPr id="19" name="Ellipse 18"/>
          <p:cNvSpPr/>
          <p:nvPr/>
        </p:nvSpPr>
        <p:spPr>
          <a:xfrm>
            <a:off x="6012160" y="692696"/>
            <a:ext cx="1368152" cy="108012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Ellipse 19"/>
          <p:cNvSpPr/>
          <p:nvPr/>
        </p:nvSpPr>
        <p:spPr>
          <a:xfrm>
            <a:off x="6516216" y="1052736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/>
          <p:cNvSpPr txBox="1"/>
          <p:nvPr/>
        </p:nvSpPr>
        <p:spPr>
          <a:xfrm>
            <a:off x="6300192" y="1412776"/>
            <a:ext cx="9428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b="1" dirty="0" err="1" smtClean="0">
                <a:latin typeface="Arial" pitchFamily="34" charset="0"/>
                <a:cs typeface="Arial" pitchFamily="34" charset="0"/>
              </a:rPr>
              <a:t>Vimentin</a:t>
            </a:r>
            <a:r>
              <a:rPr lang="de-AT" sz="1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AT" sz="1000" b="1" baseline="30000" dirty="0" err="1" smtClean="0">
                <a:latin typeface="Arial" pitchFamily="34" charset="0"/>
                <a:cs typeface="Arial" pitchFamily="34" charset="0"/>
              </a:rPr>
              <a:t>high</a:t>
            </a:r>
            <a:endParaRPr lang="de-DE" sz="1000" b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Pfeil nach unten 21"/>
          <p:cNvSpPr/>
          <p:nvPr/>
        </p:nvSpPr>
        <p:spPr>
          <a:xfrm>
            <a:off x="827584" y="2132856"/>
            <a:ext cx="681646" cy="22322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23"/>
          <p:cNvSpPr txBox="1"/>
          <p:nvPr/>
        </p:nvSpPr>
        <p:spPr>
          <a:xfrm>
            <a:off x="2993528" y="1412776"/>
            <a:ext cx="822661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shRNA</a:t>
            </a:r>
          </a:p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EpCAM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755576" y="1412776"/>
            <a:ext cx="782587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shRNA</a:t>
            </a:r>
          </a:p>
          <a:p>
            <a:r>
              <a:rPr lang="de-AT" sz="1400" b="1" dirty="0" err="1" smtClean="0">
                <a:latin typeface="Arial" pitchFamily="34" charset="0"/>
                <a:cs typeface="Arial" pitchFamily="34" charset="0"/>
              </a:rPr>
              <a:t>ns-crtl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2987824" y="410868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b="1" dirty="0" smtClean="0"/>
              <a:t>MCF-7</a:t>
            </a:r>
            <a:endParaRPr lang="de-DE" sz="1600" b="1" dirty="0"/>
          </a:p>
        </p:txBody>
      </p:sp>
      <p:sp>
        <p:nvSpPr>
          <p:cNvPr id="29" name="Textfeld 28"/>
          <p:cNvSpPr txBox="1"/>
          <p:nvPr/>
        </p:nvSpPr>
        <p:spPr>
          <a:xfrm>
            <a:off x="2987824" y="168092"/>
            <a:ext cx="6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b="1" dirty="0" smtClean="0"/>
              <a:t>T47D</a:t>
            </a:r>
            <a:endParaRPr lang="de-DE" sz="1600" b="1" dirty="0"/>
          </a:p>
        </p:txBody>
      </p:sp>
      <p:sp>
        <p:nvSpPr>
          <p:cNvPr id="30" name="Textfeld 29"/>
          <p:cNvSpPr txBox="1"/>
          <p:nvPr/>
        </p:nvSpPr>
        <p:spPr>
          <a:xfrm>
            <a:off x="7290818" y="476672"/>
            <a:ext cx="13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b="1" dirty="0" smtClean="0"/>
              <a:t>MDA-MB-231</a:t>
            </a:r>
            <a:endParaRPr lang="de-DE" sz="1600" b="1" dirty="0"/>
          </a:p>
        </p:txBody>
      </p:sp>
      <p:sp>
        <p:nvSpPr>
          <p:cNvPr id="31" name="Textfeld 30"/>
          <p:cNvSpPr txBox="1"/>
          <p:nvPr/>
        </p:nvSpPr>
        <p:spPr>
          <a:xfrm>
            <a:off x="7299681" y="229826"/>
            <a:ext cx="8258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b="1" dirty="0" smtClean="0"/>
              <a:t>Hs </a:t>
            </a:r>
            <a:r>
              <a:rPr lang="de-AT" sz="1600" b="1" dirty="0" err="1" smtClean="0"/>
              <a:t>578t</a:t>
            </a:r>
            <a:endParaRPr lang="de-DE" sz="1600" b="1" dirty="0"/>
          </a:p>
        </p:txBody>
      </p:sp>
      <p:sp>
        <p:nvSpPr>
          <p:cNvPr id="32" name="Textfeld 31"/>
          <p:cNvSpPr txBox="1"/>
          <p:nvPr/>
        </p:nvSpPr>
        <p:spPr>
          <a:xfrm>
            <a:off x="5180780" y="1469416"/>
            <a:ext cx="821059" cy="307777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AT" sz="1400" b="1" dirty="0" err="1" smtClean="0">
                <a:latin typeface="Arial" pitchFamily="34" charset="0"/>
                <a:cs typeface="Arial" pitchFamily="34" charset="0"/>
              </a:rPr>
              <a:t>Control</a:t>
            </a:r>
            <a:endParaRPr lang="de-AT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7462856" y="1484784"/>
            <a:ext cx="822661" cy="307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AT" sz="1400" b="1" dirty="0" err="1" smtClean="0">
                <a:latin typeface="Arial" pitchFamily="34" charset="0"/>
                <a:cs typeface="Arial" pitchFamily="34" charset="0"/>
              </a:rPr>
              <a:t>EpCAM</a:t>
            </a:r>
            <a:endParaRPr lang="de-AT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1691680" y="260648"/>
            <a:ext cx="115498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EpCAM </a:t>
            </a:r>
            <a:r>
              <a:rPr lang="de-AT" sz="1400" b="1" baseline="30000" dirty="0" err="1" smtClean="0">
                <a:latin typeface="Arial" pitchFamily="34" charset="0"/>
                <a:cs typeface="Arial" pitchFamily="34" charset="0"/>
              </a:rPr>
              <a:t>high</a:t>
            </a:r>
            <a:endParaRPr lang="de-DE" sz="1400" b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6084168" y="312108"/>
            <a:ext cx="107273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EpCAM </a:t>
            </a:r>
            <a:r>
              <a:rPr lang="de-AT" sz="1400" b="1" baseline="30000" dirty="0" err="1" smtClean="0">
                <a:latin typeface="Arial" pitchFamily="34" charset="0"/>
                <a:cs typeface="Arial" pitchFamily="34" charset="0"/>
              </a:rPr>
              <a:t>low</a:t>
            </a:r>
            <a:endParaRPr lang="de-DE" sz="1400" b="1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" name="Picture 18" descr="mcf10A pr"/>
          <p:cNvPicPr>
            <a:picLocks noChangeAspect="1" noChangeArrowheads="1"/>
          </p:cNvPicPr>
          <p:nvPr/>
        </p:nvPicPr>
        <p:blipFill>
          <a:blip r:embed="rId4" cstate="print"/>
          <a:srcRect r="48323"/>
          <a:stretch>
            <a:fillRect/>
          </a:stretch>
        </p:blipFill>
        <p:spPr bwMode="auto">
          <a:xfrm>
            <a:off x="6300192" y="2132856"/>
            <a:ext cx="864096" cy="360040"/>
          </a:xfrm>
          <a:prstGeom prst="rect">
            <a:avLst/>
          </a:prstGeom>
          <a:noFill/>
        </p:spPr>
      </p:pic>
      <p:pic>
        <p:nvPicPr>
          <p:cNvPr id="37" name="Picture 3" descr="epcam 5 ag06 2010-02-24 15hr 36min"/>
          <p:cNvPicPr>
            <a:picLocks noChangeAspect="1" noChangeArrowheads="1"/>
          </p:cNvPicPr>
          <p:nvPr/>
        </p:nvPicPr>
        <p:blipFill>
          <a:blip r:embed="rId5" cstate="print"/>
          <a:srcRect l="29920" t="8507" r="42763" b="15386"/>
          <a:stretch>
            <a:fillRect/>
          </a:stretch>
        </p:blipFill>
        <p:spPr bwMode="auto">
          <a:xfrm>
            <a:off x="1804960" y="2157902"/>
            <a:ext cx="936104" cy="407002"/>
          </a:xfrm>
          <a:prstGeom prst="rect">
            <a:avLst/>
          </a:prstGeom>
          <a:noFill/>
        </p:spPr>
      </p:pic>
      <p:sp>
        <p:nvSpPr>
          <p:cNvPr id="39" name="Rechteck 38"/>
          <p:cNvSpPr/>
          <p:nvPr/>
        </p:nvSpPr>
        <p:spPr>
          <a:xfrm>
            <a:off x="2453624" y="5373216"/>
            <a:ext cx="1944216" cy="100811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• </a:t>
            </a:r>
            <a:r>
              <a:rPr lang="de-AT" sz="1400" dirty="0" err="1" smtClean="0">
                <a:latin typeface="Arial" pitchFamily="34" charset="0"/>
                <a:cs typeface="Arial" pitchFamily="34" charset="0"/>
                <a:sym typeface="Wingdings"/>
              </a:rPr>
              <a:t>less</a:t>
            </a:r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 angiogenic</a:t>
            </a:r>
            <a:endParaRPr lang="de-AT" sz="1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• </a:t>
            </a:r>
            <a:r>
              <a:rPr lang="de-AT" sz="1400" dirty="0" err="1" smtClean="0">
                <a:latin typeface="Arial" pitchFamily="34" charset="0"/>
                <a:cs typeface="Arial" pitchFamily="34" charset="0"/>
                <a:sym typeface="Wingdings"/>
              </a:rPr>
              <a:t>less</a:t>
            </a:r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 invasive</a:t>
            </a:r>
            <a:endParaRPr lang="de-AT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107504" y="5373216"/>
            <a:ext cx="2016224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•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proangiogenic</a:t>
            </a:r>
          </a:p>
          <a:p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• 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invasive</a:t>
            </a:r>
          </a:p>
        </p:txBody>
      </p:sp>
      <p:sp>
        <p:nvSpPr>
          <p:cNvPr id="41" name="Rechteck 40"/>
          <p:cNvSpPr/>
          <p:nvPr/>
        </p:nvSpPr>
        <p:spPr>
          <a:xfrm>
            <a:off x="4716016" y="5373216"/>
            <a:ext cx="194421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• 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proangiogenic</a:t>
            </a:r>
          </a:p>
          <a:p>
            <a:pPr algn="ctr"/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 • 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invasive</a:t>
            </a:r>
          </a:p>
        </p:txBody>
      </p:sp>
      <p:sp>
        <p:nvSpPr>
          <p:cNvPr id="42" name="Rechteck 41"/>
          <p:cNvSpPr/>
          <p:nvPr/>
        </p:nvSpPr>
        <p:spPr>
          <a:xfrm>
            <a:off x="6876256" y="5373216"/>
            <a:ext cx="2160240" cy="100811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• </a:t>
            </a:r>
            <a:r>
              <a:rPr lang="de-AT" sz="1400" dirty="0" err="1" smtClean="0">
                <a:latin typeface="Arial" pitchFamily="34" charset="0"/>
                <a:cs typeface="Arial" pitchFamily="34" charset="0"/>
              </a:rPr>
              <a:t>less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 invasive</a:t>
            </a:r>
          </a:p>
          <a:p>
            <a:pPr algn="ctr"/>
            <a:r>
              <a:rPr lang="de-AT" sz="1400" dirty="0" smtClean="0">
                <a:latin typeface="Arial" pitchFamily="34" charset="0"/>
                <a:cs typeface="Arial" pitchFamily="34" charset="0"/>
                <a:sym typeface="Wingdings"/>
              </a:rPr>
              <a:t>• 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immune </a:t>
            </a:r>
            <a:r>
              <a:rPr lang="de-AT" sz="1400" dirty="0" err="1" smtClean="0">
                <a:latin typeface="Arial" pitchFamily="34" charset="0"/>
                <a:cs typeface="Arial" pitchFamily="34" charset="0"/>
              </a:rPr>
              <a:t>responses</a:t>
            </a:r>
            <a:endParaRPr lang="de-AT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Abgerundetes Rechteck 42"/>
          <p:cNvSpPr/>
          <p:nvPr/>
        </p:nvSpPr>
        <p:spPr>
          <a:xfrm>
            <a:off x="168495" y="4680281"/>
            <a:ext cx="1944216" cy="50405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CAM</a:t>
            </a:r>
            <a:endParaRPr lang="de-DE" dirty="0"/>
          </a:p>
        </p:txBody>
      </p:sp>
      <p:sp>
        <p:nvSpPr>
          <p:cNvPr id="45" name="Ellipse 44"/>
          <p:cNvSpPr/>
          <p:nvPr/>
        </p:nvSpPr>
        <p:spPr>
          <a:xfrm>
            <a:off x="788627" y="4581128"/>
            <a:ext cx="648072" cy="459193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T</a:t>
            </a:r>
            <a:endParaRPr lang="de-DE" dirty="0"/>
          </a:p>
        </p:txBody>
      </p:sp>
      <p:sp>
        <p:nvSpPr>
          <p:cNvPr id="63" name="Abgerundetes Rechteck 62"/>
          <p:cNvSpPr/>
          <p:nvPr/>
        </p:nvSpPr>
        <p:spPr>
          <a:xfrm>
            <a:off x="2453624" y="4724349"/>
            <a:ext cx="1944216" cy="50405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4" name="Ellipse 63"/>
          <p:cNvSpPr/>
          <p:nvPr/>
        </p:nvSpPr>
        <p:spPr>
          <a:xfrm>
            <a:off x="3059832" y="4509120"/>
            <a:ext cx="720080" cy="43125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T</a:t>
            </a:r>
            <a:endParaRPr lang="de-DE" dirty="0"/>
          </a:p>
        </p:txBody>
      </p:sp>
      <p:sp>
        <p:nvSpPr>
          <p:cNvPr id="73" name="Abgerundetes Rechteck 72"/>
          <p:cNvSpPr/>
          <p:nvPr/>
        </p:nvSpPr>
        <p:spPr>
          <a:xfrm>
            <a:off x="4716016" y="4686187"/>
            <a:ext cx="1944216" cy="50405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Ellipse 73"/>
          <p:cNvSpPr/>
          <p:nvPr/>
        </p:nvSpPr>
        <p:spPr>
          <a:xfrm>
            <a:off x="5364088" y="4664153"/>
            <a:ext cx="648072" cy="43204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T</a:t>
            </a:r>
            <a:endParaRPr lang="de-DE" dirty="0"/>
          </a:p>
        </p:txBody>
      </p:sp>
      <p:sp>
        <p:nvSpPr>
          <p:cNvPr id="83" name="Freihandform 82"/>
          <p:cNvSpPr/>
          <p:nvPr/>
        </p:nvSpPr>
        <p:spPr>
          <a:xfrm>
            <a:off x="2543748" y="4983982"/>
            <a:ext cx="281354" cy="221064"/>
          </a:xfrm>
          <a:custGeom>
            <a:avLst/>
            <a:gdLst>
              <a:gd name="connsiteX0" fmla="*/ 0 w 281354"/>
              <a:gd name="connsiteY0" fmla="*/ 150726 h 221064"/>
              <a:gd name="connsiteX1" fmla="*/ 30145 w 281354"/>
              <a:gd name="connsiteY1" fmla="*/ 140677 h 221064"/>
              <a:gd name="connsiteX2" fmla="*/ 70338 w 281354"/>
              <a:gd name="connsiteY2" fmla="*/ 110532 h 221064"/>
              <a:gd name="connsiteX3" fmla="*/ 100483 w 281354"/>
              <a:gd name="connsiteY3" fmla="*/ 90436 h 221064"/>
              <a:gd name="connsiteX4" fmla="*/ 130629 w 281354"/>
              <a:gd name="connsiteY4" fmla="*/ 30145 h 221064"/>
              <a:gd name="connsiteX5" fmla="*/ 140677 w 281354"/>
              <a:gd name="connsiteY5" fmla="*/ 0 h 221064"/>
              <a:gd name="connsiteX6" fmla="*/ 241160 w 281354"/>
              <a:gd name="connsiteY6" fmla="*/ 80387 h 221064"/>
              <a:gd name="connsiteX7" fmla="*/ 251209 w 281354"/>
              <a:gd name="connsiteY7" fmla="*/ 190919 h 221064"/>
              <a:gd name="connsiteX8" fmla="*/ 281354 w 281354"/>
              <a:gd name="connsiteY8" fmla="*/ 221064 h 22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354" h="221064">
                <a:moveTo>
                  <a:pt x="0" y="150726"/>
                </a:moveTo>
                <a:cubicBezTo>
                  <a:pt x="10048" y="147376"/>
                  <a:pt x="20949" y="145932"/>
                  <a:pt x="30145" y="140677"/>
                </a:cubicBezTo>
                <a:cubicBezTo>
                  <a:pt x="44686" y="132368"/>
                  <a:pt x="56710" y="120266"/>
                  <a:pt x="70338" y="110532"/>
                </a:cubicBezTo>
                <a:cubicBezTo>
                  <a:pt x="80165" y="103513"/>
                  <a:pt x="90435" y="97135"/>
                  <a:pt x="100483" y="90436"/>
                </a:cubicBezTo>
                <a:cubicBezTo>
                  <a:pt x="125743" y="14660"/>
                  <a:pt x="91667" y="108070"/>
                  <a:pt x="130629" y="30145"/>
                </a:cubicBezTo>
                <a:cubicBezTo>
                  <a:pt x="135366" y="20671"/>
                  <a:pt x="137328" y="10048"/>
                  <a:pt x="140677" y="0"/>
                </a:cubicBezTo>
                <a:cubicBezTo>
                  <a:pt x="216732" y="50704"/>
                  <a:pt x="183888" y="23115"/>
                  <a:pt x="241160" y="80387"/>
                </a:cubicBezTo>
                <a:cubicBezTo>
                  <a:pt x="244510" y="117231"/>
                  <a:pt x="241045" y="155347"/>
                  <a:pt x="251209" y="190919"/>
                </a:cubicBezTo>
                <a:cubicBezTo>
                  <a:pt x="255113" y="204583"/>
                  <a:pt x="281354" y="221064"/>
                  <a:pt x="281354" y="221064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84" name="Freihandform 83"/>
          <p:cNvSpPr/>
          <p:nvPr/>
        </p:nvSpPr>
        <p:spPr>
          <a:xfrm>
            <a:off x="2737770" y="4869770"/>
            <a:ext cx="1664923" cy="244841"/>
          </a:xfrm>
          <a:custGeom>
            <a:avLst/>
            <a:gdLst>
              <a:gd name="connsiteX0" fmla="*/ 57187 w 1664923"/>
              <a:gd name="connsiteY0" fmla="*/ 194599 h 244841"/>
              <a:gd name="connsiteX1" fmla="*/ 127525 w 1664923"/>
              <a:gd name="connsiteY1" fmla="*/ 154406 h 244841"/>
              <a:gd name="connsiteX2" fmla="*/ 187815 w 1664923"/>
              <a:gd name="connsiteY2" fmla="*/ 114212 h 244841"/>
              <a:gd name="connsiteX3" fmla="*/ 248105 w 1664923"/>
              <a:gd name="connsiteY3" fmla="*/ 124261 h 244841"/>
              <a:gd name="connsiteX4" fmla="*/ 298347 w 1664923"/>
              <a:gd name="connsiteY4" fmla="*/ 144357 h 244841"/>
              <a:gd name="connsiteX5" fmla="*/ 338541 w 1664923"/>
              <a:gd name="connsiteY5" fmla="*/ 154406 h 244841"/>
              <a:gd name="connsiteX6" fmla="*/ 368686 w 1664923"/>
              <a:gd name="connsiteY6" fmla="*/ 174503 h 244841"/>
              <a:gd name="connsiteX7" fmla="*/ 398831 w 1664923"/>
              <a:gd name="connsiteY7" fmla="*/ 204648 h 244841"/>
              <a:gd name="connsiteX8" fmla="*/ 428976 w 1664923"/>
              <a:gd name="connsiteY8" fmla="*/ 214696 h 244841"/>
              <a:gd name="connsiteX9" fmla="*/ 569653 w 1664923"/>
              <a:gd name="connsiteY9" fmla="*/ 214696 h 244841"/>
              <a:gd name="connsiteX10" fmla="*/ 609846 w 1664923"/>
              <a:gd name="connsiteY10" fmla="*/ 234793 h 244841"/>
              <a:gd name="connsiteX11" fmla="*/ 1051974 w 1664923"/>
              <a:gd name="connsiteY11" fmla="*/ 244841 h 244841"/>
              <a:gd name="connsiteX12" fmla="*/ 1092167 w 1664923"/>
              <a:gd name="connsiteY12" fmla="*/ 234793 h 244841"/>
              <a:gd name="connsiteX13" fmla="*/ 1162505 w 1664923"/>
              <a:gd name="connsiteY13" fmla="*/ 194599 h 244841"/>
              <a:gd name="connsiteX14" fmla="*/ 1202699 w 1664923"/>
              <a:gd name="connsiteY14" fmla="*/ 174503 h 244841"/>
              <a:gd name="connsiteX15" fmla="*/ 1303182 w 1664923"/>
              <a:gd name="connsiteY15" fmla="*/ 124261 h 244841"/>
              <a:gd name="connsiteX16" fmla="*/ 1443859 w 1664923"/>
              <a:gd name="connsiteY16" fmla="*/ 124261 h 244841"/>
              <a:gd name="connsiteX17" fmla="*/ 1463956 w 1664923"/>
              <a:gd name="connsiteY17" fmla="*/ 94116 h 244841"/>
              <a:gd name="connsiteX18" fmla="*/ 1474004 w 1664923"/>
              <a:gd name="connsiteY18" fmla="*/ 63971 h 244841"/>
              <a:gd name="connsiteX19" fmla="*/ 1534294 w 1664923"/>
              <a:gd name="connsiteY19" fmla="*/ 43874 h 244841"/>
              <a:gd name="connsiteX20" fmla="*/ 1594585 w 1664923"/>
              <a:gd name="connsiteY20" fmla="*/ 23777 h 244841"/>
              <a:gd name="connsiteX21" fmla="*/ 1624730 w 1664923"/>
              <a:gd name="connsiteY21" fmla="*/ 3681 h 244841"/>
              <a:gd name="connsiteX22" fmla="*/ 1664923 w 1664923"/>
              <a:gd name="connsiteY22" fmla="*/ 3681 h 24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64923" h="244841">
                <a:moveTo>
                  <a:pt x="57187" y="194599"/>
                </a:moveTo>
                <a:cubicBezTo>
                  <a:pt x="161496" y="125062"/>
                  <a:pt x="0" y="230922"/>
                  <a:pt x="127525" y="154406"/>
                </a:cubicBezTo>
                <a:cubicBezTo>
                  <a:pt x="148236" y="141979"/>
                  <a:pt x="187815" y="114212"/>
                  <a:pt x="187815" y="114212"/>
                </a:cubicBezTo>
                <a:cubicBezTo>
                  <a:pt x="207912" y="117562"/>
                  <a:pt x="228449" y="118900"/>
                  <a:pt x="248105" y="124261"/>
                </a:cubicBezTo>
                <a:cubicBezTo>
                  <a:pt x="265507" y="129007"/>
                  <a:pt x="281235" y="138653"/>
                  <a:pt x="298347" y="144357"/>
                </a:cubicBezTo>
                <a:cubicBezTo>
                  <a:pt x="311449" y="148724"/>
                  <a:pt x="325143" y="151056"/>
                  <a:pt x="338541" y="154406"/>
                </a:cubicBezTo>
                <a:cubicBezTo>
                  <a:pt x="348589" y="161105"/>
                  <a:pt x="359408" y="166772"/>
                  <a:pt x="368686" y="174503"/>
                </a:cubicBezTo>
                <a:cubicBezTo>
                  <a:pt x="379603" y="183600"/>
                  <a:pt x="387007" y="196765"/>
                  <a:pt x="398831" y="204648"/>
                </a:cubicBezTo>
                <a:cubicBezTo>
                  <a:pt x="407644" y="210523"/>
                  <a:pt x="418928" y="211347"/>
                  <a:pt x="428976" y="214696"/>
                </a:cubicBezTo>
                <a:cubicBezTo>
                  <a:pt x="490290" y="199368"/>
                  <a:pt x="483546" y="196245"/>
                  <a:pt x="569653" y="214696"/>
                </a:cubicBezTo>
                <a:cubicBezTo>
                  <a:pt x="584300" y="217835"/>
                  <a:pt x="594896" y="233859"/>
                  <a:pt x="609846" y="234793"/>
                </a:cubicBezTo>
                <a:cubicBezTo>
                  <a:pt x="756973" y="243988"/>
                  <a:pt x="904598" y="241492"/>
                  <a:pt x="1051974" y="244841"/>
                </a:cubicBezTo>
                <a:cubicBezTo>
                  <a:pt x="1065372" y="241492"/>
                  <a:pt x="1079236" y="239642"/>
                  <a:pt x="1092167" y="234793"/>
                </a:cubicBezTo>
                <a:cubicBezTo>
                  <a:pt x="1136337" y="218229"/>
                  <a:pt x="1125399" y="215802"/>
                  <a:pt x="1162505" y="194599"/>
                </a:cubicBezTo>
                <a:cubicBezTo>
                  <a:pt x="1175511" y="187167"/>
                  <a:pt x="1189854" y="182210"/>
                  <a:pt x="1202699" y="174503"/>
                </a:cubicBezTo>
                <a:cubicBezTo>
                  <a:pt x="1288155" y="123230"/>
                  <a:pt x="1231738" y="142122"/>
                  <a:pt x="1303182" y="124261"/>
                </a:cubicBezTo>
                <a:cubicBezTo>
                  <a:pt x="1333292" y="127606"/>
                  <a:pt x="1407402" y="145093"/>
                  <a:pt x="1443859" y="124261"/>
                </a:cubicBezTo>
                <a:cubicBezTo>
                  <a:pt x="1454344" y="118269"/>
                  <a:pt x="1457257" y="104164"/>
                  <a:pt x="1463956" y="94116"/>
                </a:cubicBezTo>
                <a:cubicBezTo>
                  <a:pt x="1467305" y="84068"/>
                  <a:pt x="1465385" y="70127"/>
                  <a:pt x="1474004" y="63971"/>
                </a:cubicBezTo>
                <a:cubicBezTo>
                  <a:pt x="1491242" y="51658"/>
                  <a:pt x="1514197" y="50573"/>
                  <a:pt x="1534294" y="43874"/>
                </a:cubicBezTo>
                <a:cubicBezTo>
                  <a:pt x="1534298" y="43873"/>
                  <a:pt x="1594582" y="23779"/>
                  <a:pt x="1594585" y="23777"/>
                </a:cubicBezTo>
                <a:cubicBezTo>
                  <a:pt x="1604633" y="17078"/>
                  <a:pt x="1613118" y="6999"/>
                  <a:pt x="1624730" y="3681"/>
                </a:cubicBezTo>
                <a:cubicBezTo>
                  <a:pt x="1637612" y="0"/>
                  <a:pt x="1651525" y="3681"/>
                  <a:pt x="1664923" y="3681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Freihandform 52"/>
          <p:cNvSpPr/>
          <p:nvPr/>
        </p:nvSpPr>
        <p:spPr>
          <a:xfrm>
            <a:off x="2784908" y="4921335"/>
            <a:ext cx="1457011" cy="285934"/>
          </a:xfrm>
          <a:custGeom>
            <a:avLst/>
            <a:gdLst>
              <a:gd name="connsiteX0" fmla="*/ 0 w 1457011"/>
              <a:gd name="connsiteY0" fmla="*/ 153083 h 285934"/>
              <a:gd name="connsiteX1" fmla="*/ 170822 w 1457011"/>
              <a:gd name="connsiteY1" fmla="*/ 163131 h 285934"/>
              <a:gd name="connsiteX2" fmla="*/ 200967 w 1457011"/>
              <a:gd name="connsiteY2" fmla="*/ 183228 h 285934"/>
              <a:gd name="connsiteX3" fmla="*/ 251209 w 1457011"/>
              <a:gd name="connsiteY3" fmla="*/ 233469 h 285934"/>
              <a:gd name="connsiteX4" fmla="*/ 401934 w 1457011"/>
              <a:gd name="connsiteY4" fmla="*/ 243518 h 285934"/>
              <a:gd name="connsiteX5" fmla="*/ 422031 w 1457011"/>
              <a:gd name="connsiteY5" fmla="*/ 273663 h 285934"/>
              <a:gd name="connsiteX6" fmla="*/ 633047 w 1457011"/>
              <a:gd name="connsiteY6" fmla="*/ 253566 h 285934"/>
              <a:gd name="connsiteX7" fmla="*/ 793820 w 1457011"/>
              <a:gd name="connsiteY7" fmla="*/ 263614 h 285934"/>
              <a:gd name="connsiteX8" fmla="*/ 834014 w 1457011"/>
              <a:gd name="connsiteY8" fmla="*/ 273663 h 285934"/>
              <a:gd name="connsiteX9" fmla="*/ 934497 w 1457011"/>
              <a:gd name="connsiteY9" fmla="*/ 263614 h 285934"/>
              <a:gd name="connsiteX10" fmla="*/ 954594 w 1457011"/>
              <a:gd name="connsiteY10" fmla="*/ 203324 h 285934"/>
              <a:gd name="connsiteX11" fmla="*/ 964642 w 1457011"/>
              <a:gd name="connsiteY11" fmla="*/ 143034 h 285934"/>
              <a:gd name="connsiteX12" fmla="*/ 1004836 w 1457011"/>
              <a:gd name="connsiteY12" fmla="*/ 112889 h 285934"/>
              <a:gd name="connsiteX13" fmla="*/ 1065126 w 1457011"/>
              <a:gd name="connsiteY13" fmla="*/ 92792 h 285934"/>
              <a:gd name="connsiteX14" fmla="*/ 1115367 w 1457011"/>
              <a:gd name="connsiteY14" fmla="*/ 42551 h 285934"/>
              <a:gd name="connsiteX15" fmla="*/ 1175658 w 1457011"/>
              <a:gd name="connsiteY15" fmla="*/ 22454 h 285934"/>
              <a:gd name="connsiteX16" fmla="*/ 1205803 w 1457011"/>
              <a:gd name="connsiteY16" fmla="*/ 2357 h 285934"/>
              <a:gd name="connsiteX17" fmla="*/ 1276141 w 1457011"/>
              <a:gd name="connsiteY17" fmla="*/ 12406 h 285934"/>
              <a:gd name="connsiteX18" fmla="*/ 1286189 w 1457011"/>
              <a:gd name="connsiteY18" fmla="*/ 42551 h 285934"/>
              <a:gd name="connsiteX19" fmla="*/ 1296238 w 1457011"/>
              <a:gd name="connsiteY19" fmla="*/ 82744 h 285934"/>
              <a:gd name="connsiteX20" fmla="*/ 1316334 w 1457011"/>
              <a:gd name="connsiteY20" fmla="*/ 143034 h 285934"/>
              <a:gd name="connsiteX21" fmla="*/ 1346480 w 1457011"/>
              <a:gd name="connsiteY21" fmla="*/ 223421 h 285934"/>
              <a:gd name="connsiteX22" fmla="*/ 1406770 w 1457011"/>
              <a:gd name="connsiteY22" fmla="*/ 243518 h 285934"/>
              <a:gd name="connsiteX23" fmla="*/ 1436915 w 1457011"/>
              <a:gd name="connsiteY23" fmla="*/ 263614 h 285934"/>
              <a:gd name="connsiteX24" fmla="*/ 1457011 w 1457011"/>
              <a:gd name="connsiteY24" fmla="*/ 233469 h 28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57011" h="285934">
                <a:moveTo>
                  <a:pt x="0" y="153083"/>
                </a:moveTo>
                <a:cubicBezTo>
                  <a:pt x="56941" y="156432"/>
                  <a:pt x="114414" y="154670"/>
                  <a:pt x="170822" y="163131"/>
                </a:cubicBezTo>
                <a:cubicBezTo>
                  <a:pt x="182765" y="164922"/>
                  <a:pt x="192428" y="174689"/>
                  <a:pt x="200967" y="183228"/>
                </a:cubicBezTo>
                <a:cubicBezTo>
                  <a:pt x="219724" y="201985"/>
                  <a:pt x="219054" y="228110"/>
                  <a:pt x="251209" y="233469"/>
                </a:cubicBezTo>
                <a:cubicBezTo>
                  <a:pt x="300877" y="241747"/>
                  <a:pt x="351692" y="240168"/>
                  <a:pt x="401934" y="243518"/>
                </a:cubicBezTo>
                <a:cubicBezTo>
                  <a:pt x="408633" y="253566"/>
                  <a:pt x="410014" y="272461"/>
                  <a:pt x="422031" y="273663"/>
                </a:cubicBezTo>
                <a:cubicBezTo>
                  <a:pt x="544749" y="285934"/>
                  <a:pt x="557672" y="278689"/>
                  <a:pt x="633047" y="253566"/>
                </a:cubicBezTo>
                <a:cubicBezTo>
                  <a:pt x="686638" y="256915"/>
                  <a:pt x="740391" y="258271"/>
                  <a:pt x="793820" y="263614"/>
                </a:cubicBezTo>
                <a:cubicBezTo>
                  <a:pt x="807562" y="264988"/>
                  <a:pt x="820204" y="273663"/>
                  <a:pt x="834014" y="273663"/>
                </a:cubicBezTo>
                <a:cubicBezTo>
                  <a:pt x="867675" y="273663"/>
                  <a:pt x="901003" y="266964"/>
                  <a:pt x="934497" y="263614"/>
                </a:cubicBezTo>
                <a:cubicBezTo>
                  <a:pt x="941196" y="243517"/>
                  <a:pt x="951112" y="224220"/>
                  <a:pt x="954594" y="203324"/>
                </a:cubicBezTo>
                <a:cubicBezTo>
                  <a:pt x="957943" y="183227"/>
                  <a:pt x="954748" y="160844"/>
                  <a:pt x="964642" y="143034"/>
                </a:cubicBezTo>
                <a:cubicBezTo>
                  <a:pt x="972775" y="128394"/>
                  <a:pt x="989857" y="120379"/>
                  <a:pt x="1004836" y="112889"/>
                </a:cubicBezTo>
                <a:cubicBezTo>
                  <a:pt x="1023783" y="103415"/>
                  <a:pt x="1065126" y="92792"/>
                  <a:pt x="1065126" y="92792"/>
                </a:cubicBezTo>
                <a:cubicBezTo>
                  <a:pt x="1083460" y="65290"/>
                  <a:pt x="1083634" y="56654"/>
                  <a:pt x="1115367" y="42551"/>
                </a:cubicBezTo>
                <a:cubicBezTo>
                  <a:pt x="1134725" y="33947"/>
                  <a:pt x="1175658" y="22454"/>
                  <a:pt x="1175658" y="22454"/>
                </a:cubicBezTo>
                <a:cubicBezTo>
                  <a:pt x="1185706" y="15755"/>
                  <a:pt x="1193786" y="3559"/>
                  <a:pt x="1205803" y="2357"/>
                </a:cubicBezTo>
                <a:cubicBezTo>
                  <a:pt x="1229370" y="0"/>
                  <a:pt x="1254957" y="1814"/>
                  <a:pt x="1276141" y="12406"/>
                </a:cubicBezTo>
                <a:cubicBezTo>
                  <a:pt x="1285615" y="17143"/>
                  <a:pt x="1283279" y="32367"/>
                  <a:pt x="1286189" y="42551"/>
                </a:cubicBezTo>
                <a:cubicBezTo>
                  <a:pt x="1289983" y="55830"/>
                  <a:pt x="1292270" y="69516"/>
                  <a:pt x="1296238" y="82744"/>
                </a:cubicBezTo>
                <a:cubicBezTo>
                  <a:pt x="1302325" y="103034"/>
                  <a:pt x="1312179" y="122262"/>
                  <a:pt x="1316334" y="143034"/>
                </a:cubicBezTo>
                <a:cubicBezTo>
                  <a:pt x="1320387" y="163299"/>
                  <a:pt x="1322824" y="208636"/>
                  <a:pt x="1346480" y="223421"/>
                </a:cubicBezTo>
                <a:cubicBezTo>
                  <a:pt x="1364444" y="234648"/>
                  <a:pt x="1389144" y="231768"/>
                  <a:pt x="1406770" y="243518"/>
                </a:cubicBezTo>
                <a:lnTo>
                  <a:pt x="1436915" y="263614"/>
                </a:lnTo>
                <a:lnTo>
                  <a:pt x="1457011" y="23346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Freihandform 54"/>
          <p:cNvSpPr/>
          <p:nvPr/>
        </p:nvSpPr>
        <p:spPr>
          <a:xfrm>
            <a:off x="226259" y="4973934"/>
            <a:ext cx="1907895" cy="180870"/>
          </a:xfrm>
          <a:custGeom>
            <a:avLst/>
            <a:gdLst>
              <a:gd name="connsiteX0" fmla="*/ 0 w 1907895"/>
              <a:gd name="connsiteY0" fmla="*/ 100484 h 180870"/>
              <a:gd name="connsiteX1" fmla="*/ 50242 w 1907895"/>
              <a:gd name="connsiteY1" fmla="*/ 80387 h 180870"/>
              <a:gd name="connsiteX2" fmla="*/ 140677 w 1907895"/>
              <a:gd name="connsiteY2" fmla="*/ 50242 h 180870"/>
              <a:gd name="connsiteX3" fmla="*/ 200967 w 1907895"/>
              <a:gd name="connsiteY3" fmla="*/ 10048 h 180870"/>
              <a:gd name="connsiteX4" fmla="*/ 281354 w 1907895"/>
              <a:gd name="connsiteY4" fmla="*/ 40193 h 180870"/>
              <a:gd name="connsiteX5" fmla="*/ 291402 w 1907895"/>
              <a:gd name="connsiteY5" fmla="*/ 70339 h 180870"/>
              <a:gd name="connsiteX6" fmla="*/ 351692 w 1907895"/>
              <a:gd name="connsiteY6" fmla="*/ 110532 h 180870"/>
              <a:gd name="connsiteX7" fmla="*/ 432079 w 1907895"/>
              <a:gd name="connsiteY7" fmla="*/ 100484 h 180870"/>
              <a:gd name="connsiteX8" fmla="*/ 482321 w 1907895"/>
              <a:gd name="connsiteY8" fmla="*/ 40193 h 180870"/>
              <a:gd name="connsiteX9" fmla="*/ 542611 w 1907895"/>
              <a:gd name="connsiteY9" fmla="*/ 0 h 180870"/>
              <a:gd name="connsiteX10" fmla="*/ 602901 w 1907895"/>
              <a:gd name="connsiteY10" fmla="*/ 30145 h 180870"/>
              <a:gd name="connsiteX11" fmla="*/ 612950 w 1907895"/>
              <a:gd name="connsiteY11" fmla="*/ 100484 h 180870"/>
              <a:gd name="connsiteX12" fmla="*/ 622998 w 1907895"/>
              <a:gd name="connsiteY12" fmla="*/ 130629 h 180870"/>
              <a:gd name="connsiteX13" fmla="*/ 663191 w 1907895"/>
              <a:gd name="connsiteY13" fmla="*/ 150725 h 180870"/>
              <a:gd name="connsiteX14" fmla="*/ 703385 w 1907895"/>
              <a:gd name="connsiteY14" fmla="*/ 160774 h 180870"/>
              <a:gd name="connsiteX15" fmla="*/ 1105319 w 1907895"/>
              <a:gd name="connsiteY15" fmla="*/ 180870 h 180870"/>
              <a:gd name="connsiteX16" fmla="*/ 1175657 w 1907895"/>
              <a:gd name="connsiteY16" fmla="*/ 160774 h 180870"/>
              <a:gd name="connsiteX17" fmla="*/ 1205802 w 1907895"/>
              <a:gd name="connsiteY17" fmla="*/ 140677 h 180870"/>
              <a:gd name="connsiteX18" fmla="*/ 1245996 w 1907895"/>
              <a:gd name="connsiteY18" fmla="*/ 130629 h 180870"/>
              <a:gd name="connsiteX19" fmla="*/ 1316334 w 1907895"/>
              <a:gd name="connsiteY19" fmla="*/ 110532 h 180870"/>
              <a:gd name="connsiteX20" fmla="*/ 1416818 w 1907895"/>
              <a:gd name="connsiteY20" fmla="*/ 90435 h 180870"/>
              <a:gd name="connsiteX21" fmla="*/ 1436914 w 1907895"/>
              <a:gd name="connsiteY21" fmla="*/ 60290 h 180870"/>
              <a:gd name="connsiteX22" fmla="*/ 1477108 w 1907895"/>
              <a:gd name="connsiteY22" fmla="*/ 50242 h 180870"/>
              <a:gd name="connsiteX23" fmla="*/ 1567543 w 1907895"/>
              <a:gd name="connsiteY23" fmla="*/ 30145 h 180870"/>
              <a:gd name="connsiteX24" fmla="*/ 1788607 w 1907895"/>
              <a:gd name="connsiteY24" fmla="*/ 50242 h 180870"/>
              <a:gd name="connsiteX25" fmla="*/ 1858945 w 1907895"/>
              <a:gd name="connsiteY25" fmla="*/ 70339 h 18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07895" h="180870">
                <a:moveTo>
                  <a:pt x="0" y="100484"/>
                </a:moveTo>
                <a:cubicBezTo>
                  <a:pt x="16747" y="93785"/>
                  <a:pt x="33255" y="86454"/>
                  <a:pt x="50242" y="80387"/>
                </a:cubicBezTo>
                <a:cubicBezTo>
                  <a:pt x="80166" y="69700"/>
                  <a:pt x="114238" y="67868"/>
                  <a:pt x="140677" y="50242"/>
                </a:cubicBezTo>
                <a:lnTo>
                  <a:pt x="200967" y="10048"/>
                </a:lnTo>
                <a:cubicBezTo>
                  <a:pt x="228199" y="15495"/>
                  <a:pt x="261642" y="15552"/>
                  <a:pt x="281354" y="40193"/>
                </a:cubicBezTo>
                <a:cubicBezTo>
                  <a:pt x="287971" y="48464"/>
                  <a:pt x="285527" y="61526"/>
                  <a:pt x="291402" y="70339"/>
                </a:cubicBezTo>
                <a:cubicBezTo>
                  <a:pt x="312907" y="102597"/>
                  <a:pt x="320088" y="99998"/>
                  <a:pt x="351692" y="110532"/>
                </a:cubicBezTo>
                <a:cubicBezTo>
                  <a:pt x="378488" y="107183"/>
                  <a:pt x="406701" y="109712"/>
                  <a:pt x="432079" y="100484"/>
                </a:cubicBezTo>
                <a:cubicBezTo>
                  <a:pt x="462862" y="89290"/>
                  <a:pt x="461057" y="58800"/>
                  <a:pt x="482321" y="40193"/>
                </a:cubicBezTo>
                <a:cubicBezTo>
                  <a:pt x="500498" y="24288"/>
                  <a:pt x="542611" y="0"/>
                  <a:pt x="542611" y="0"/>
                </a:cubicBezTo>
                <a:cubicBezTo>
                  <a:pt x="555988" y="4459"/>
                  <a:pt x="596125" y="14900"/>
                  <a:pt x="602901" y="30145"/>
                </a:cubicBezTo>
                <a:cubicBezTo>
                  <a:pt x="612520" y="51788"/>
                  <a:pt x="608305" y="77260"/>
                  <a:pt x="612950" y="100484"/>
                </a:cubicBezTo>
                <a:cubicBezTo>
                  <a:pt x="615027" y="110870"/>
                  <a:pt x="615508" y="123139"/>
                  <a:pt x="622998" y="130629"/>
                </a:cubicBezTo>
                <a:cubicBezTo>
                  <a:pt x="633590" y="141221"/>
                  <a:pt x="649166" y="145466"/>
                  <a:pt x="663191" y="150725"/>
                </a:cubicBezTo>
                <a:cubicBezTo>
                  <a:pt x="676122" y="155574"/>
                  <a:pt x="689607" y="159835"/>
                  <a:pt x="703385" y="160774"/>
                </a:cubicBezTo>
                <a:cubicBezTo>
                  <a:pt x="837220" y="169899"/>
                  <a:pt x="971341" y="174171"/>
                  <a:pt x="1105319" y="180870"/>
                </a:cubicBezTo>
                <a:cubicBezTo>
                  <a:pt x="1118195" y="177651"/>
                  <a:pt x="1161243" y="167981"/>
                  <a:pt x="1175657" y="160774"/>
                </a:cubicBezTo>
                <a:cubicBezTo>
                  <a:pt x="1186459" y="155373"/>
                  <a:pt x="1194702" y="145434"/>
                  <a:pt x="1205802" y="140677"/>
                </a:cubicBezTo>
                <a:cubicBezTo>
                  <a:pt x="1218496" y="135237"/>
                  <a:pt x="1232717" y="134423"/>
                  <a:pt x="1245996" y="130629"/>
                </a:cubicBezTo>
                <a:cubicBezTo>
                  <a:pt x="1298734" y="115561"/>
                  <a:pt x="1253490" y="123999"/>
                  <a:pt x="1316334" y="110532"/>
                </a:cubicBezTo>
                <a:cubicBezTo>
                  <a:pt x="1349734" y="103375"/>
                  <a:pt x="1416818" y="90435"/>
                  <a:pt x="1416818" y="90435"/>
                </a:cubicBezTo>
                <a:cubicBezTo>
                  <a:pt x="1423517" y="80387"/>
                  <a:pt x="1426866" y="66989"/>
                  <a:pt x="1436914" y="60290"/>
                </a:cubicBezTo>
                <a:cubicBezTo>
                  <a:pt x="1448405" y="52629"/>
                  <a:pt x="1463627" y="53238"/>
                  <a:pt x="1477108" y="50242"/>
                </a:cubicBezTo>
                <a:cubicBezTo>
                  <a:pt x="1591908" y="24731"/>
                  <a:pt x="1469530" y="54648"/>
                  <a:pt x="1567543" y="30145"/>
                </a:cubicBezTo>
                <a:cubicBezTo>
                  <a:pt x="1572240" y="30536"/>
                  <a:pt x="1772704" y="46572"/>
                  <a:pt x="1788607" y="50242"/>
                </a:cubicBezTo>
                <a:cubicBezTo>
                  <a:pt x="1907895" y="77771"/>
                  <a:pt x="1720148" y="70339"/>
                  <a:pt x="1858945" y="70339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Freihandform 55"/>
          <p:cNvSpPr/>
          <p:nvPr/>
        </p:nvSpPr>
        <p:spPr>
          <a:xfrm>
            <a:off x="738725" y="4818611"/>
            <a:ext cx="271306" cy="185468"/>
          </a:xfrm>
          <a:custGeom>
            <a:avLst/>
            <a:gdLst>
              <a:gd name="connsiteX0" fmla="*/ 0 w 271306"/>
              <a:gd name="connsiteY0" fmla="*/ 185468 h 185468"/>
              <a:gd name="connsiteX1" fmla="*/ 40193 w 271306"/>
              <a:gd name="connsiteY1" fmla="*/ 135226 h 185468"/>
              <a:gd name="connsiteX2" fmla="*/ 100484 w 271306"/>
              <a:gd name="connsiteY2" fmla="*/ 105081 h 185468"/>
              <a:gd name="connsiteX3" fmla="*/ 130629 w 271306"/>
              <a:gd name="connsiteY3" fmla="*/ 84985 h 185468"/>
              <a:gd name="connsiteX4" fmla="*/ 200967 w 271306"/>
              <a:gd name="connsiteY4" fmla="*/ 4598 h 185468"/>
              <a:gd name="connsiteX5" fmla="*/ 271306 w 271306"/>
              <a:gd name="connsiteY5" fmla="*/ 4598 h 18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306" h="185468">
                <a:moveTo>
                  <a:pt x="0" y="185468"/>
                </a:moveTo>
                <a:cubicBezTo>
                  <a:pt x="13398" y="168721"/>
                  <a:pt x="25028" y="150391"/>
                  <a:pt x="40193" y="135226"/>
                </a:cubicBezTo>
                <a:cubicBezTo>
                  <a:pt x="68986" y="106433"/>
                  <a:pt x="67797" y="121424"/>
                  <a:pt x="100484" y="105081"/>
                </a:cubicBezTo>
                <a:cubicBezTo>
                  <a:pt x="111286" y="99680"/>
                  <a:pt x="120581" y="91684"/>
                  <a:pt x="130629" y="84985"/>
                </a:cubicBezTo>
                <a:cubicBezTo>
                  <a:pt x="141451" y="68751"/>
                  <a:pt x="168759" y="11039"/>
                  <a:pt x="200967" y="4598"/>
                </a:cubicBezTo>
                <a:cubicBezTo>
                  <a:pt x="223958" y="0"/>
                  <a:pt x="247860" y="4598"/>
                  <a:pt x="271306" y="4598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Freihandform 56"/>
          <p:cNvSpPr/>
          <p:nvPr/>
        </p:nvSpPr>
        <p:spPr>
          <a:xfrm>
            <a:off x="959789" y="4873451"/>
            <a:ext cx="140677" cy="231112"/>
          </a:xfrm>
          <a:custGeom>
            <a:avLst/>
            <a:gdLst>
              <a:gd name="connsiteX0" fmla="*/ 0 w 140677"/>
              <a:gd name="connsiteY0" fmla="*/ 231112 h 231112"/>
              <a:gd name="connsiteX1" fmla="*/ 30145 w 140677"/>
              <a:gd name="connsiteY1" fmla="*/ 180870 h 231112"/>
              <a:gd name="connsiteX2" fmla="*/ 60290 w 140677"/>
              <a:gd name="connsiteY2" fmla="*/ 160773 h 231112"/>
              <a:gd name="connsiteX3" fmla="*/ 80387 w 140677"/>
              <a:gd name="connsiteY3" fmla="*/ 130628 h 231112"/>
              <a:gd name="connsiteX4" fmla="*/ 90435 w 140677"/>
              <a:gd name="connsiteY4" fmla="*/ 40193 h 231112"/>
              <a:gd name="connsiteX5" fmla="*/ 120580 w 140677"/>
              <a:gd name="connsiteY5" fmla="*/ 20096 h 231112"/>
              <a:gd name="connsiteX6" fmla="*/ 140677 w 140677"/>
              <a:gd name="connsiteY6" fmla="*/ 0 h 231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677" h="231112">
                <a:moveTo>
                  <a:pt x="0" y="231112"/>
                </a:moveTo>
                <a:cubicBezTo>
                  <a:pt x="10048" y="214365"/>
                  <a:pt x="17435" y="195699"/>
                  <a:pt x="30145" y="180870"/>
                </a:cubicBezTo>
                <a:cubicBezTo>
                  <a:pt x="38004" y="171701"/>
                  <a:pt x="51751" y="169312"/>
                  <a:pt x="60290" y="160773"/>
                </a:cubicBezTo>
                <a:cubicBezTo>
                  <a:pt x="68829" y="152234"/>
                  <a:pt x="73688" y="140676"/>
                  <a:pt x="80387" y="130628"/>
                </a:cubicBezTo>
                <a:cubicBezTo>
                  <a:pt x="83736" y="100483"/>
                  <a:pt x="80070" y="68697"/>
                  <a:pt x="90435" y="40193"/>
                </a:cubicBezTo>
                <a:cubicBezTo>
                  <a:pt x="94562" y="28843"/>
                  <a:pt x="111150" y="27640"/>
                  <a:pt x="120580" y="20096"/>
                </a:cubicBezTo>
                <a:cubicBezTo>
                  <a:pt x="127978" y="14178"/>
                  <a:pt x="133978" y="6699"/>
                  <a:pt x="140677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Freihandform 57"/>
          <p:cNvSpPr/>
          <p:nvPr/>
        </p:nvSpPr>
        <p:spPr>
          <a:xfrm>
            <a:off x="1190445" y="4900600"/>
            <a:ext cx="70794" cy="234108"/>
          </a:xfrm>
          <a:custGeom>
            <a:avLst/>
            <a:gdLst>
              <a:gd name="connsiteX0" fmla="*/ 70794 w 70794"/>
              <a:gd name="connsiteY0" fmla="*/ 234108 h 234108"/>
              <a:gd name="connsiteX1" fmla="*/ 50698 w 70794"/>
              <a:gd name="connsiteY1" fmla="*/ 183866 h 234108"/>
              <a:gd name="connsiteX2" fmla="*/ 10504 w 70794"/>
              <a:gd name="connsiteY2" fmla="*/ 113527 h 234108"/>
              <a:gd name="connsiteX3" fmla="*/ 40649 w 70794"/>
              <a:gd name="connsiteY3" fmla="*/ 73334 h 234108"/>
              <a:gd name="connsiteX4" fmla="*/ 60746 w 70794"/>
              <a:gd name="connsiteY4" fmla="*/ 43189 h 234108"/>
              <a:gd name="connsiteX5" fmla="*/ 30601 w 70794"/>
              <a:gd name="connsiteY5" fmla="*/ 2996 h 23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794" h="234108">
                <a:moveTo>
                  <a:pt x="70794" y="234108"/>
                </a:moveTo>
                <a:cubicBezTo>
                  <a:pt x="64095" y="217361"/>
                  <a:pt x="59458" y="199634"/>
                  <a:pt x="50698" y="183866"/>
                </a:cubicBezTo>
                <a:cubicBezTo>
                  <a:pt x="0" y="92609"/>
                  <a:pt x="34828" y="186498"/>
                  <a:pt x="10504" y="113527"/>
                </a:cubicBezTo>
                <a:cubicBezTo>
                  <a:pt x="20552" y="100129"/>
                  <a:pt x="30915" y="86962"/>
                  <a:pt x="40649" y="73334"/>
                </a:cubicBezTo>
                <a:cubicBezTo>
                  <a:pt x="47668" y="63507"/>
                  <a:pt x="60746" y="55266"/>
                  <a:pt x="60746" y="43189"/>
                </a:cubicBezTo>
                <a:cubicBezTo>
                  <a:pt x="60746" y="0"/>
                  <a:pt x="50799" y="2996"/>
                  <a:pt x="30601" y="2996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Freihandform 58"/>
          <p:cNvSpPr/>
          <p:nvPr/>
        </p:nvSpPr>
        <p:spPr>
          <a:xfrm>
            <a:off x="1311481" y="4783015"/>
            <a:ext cx="190919" cy="301451"/>
          </a:xfrm>
          <a:custGeom>
            <a:avLst/>
            <a:gdLst>
              <a:gd name="connsiteX0" fmla="*/ 190919 w 190919"/>
              <a:gd name="connsiteY0" fmla="*/ 301451 h 301451"/>
              <a:gd name="connsiteX1" fmla="*/ 180870 w 190919"/>
              <a:gd name="connsiteY1" fmla="*/ 150726 h 301451"/>
              <a:gd name="connsiteX2" fmla="*/ 170822 w 190919"/>
              <a:gd name="connsiteY2" fmla="*/ 110532 h 301451"/>
              <a:gd name="connsiteX3" fmla="*/ 160774 w 190919"/>
              <a:gd name="connsiteY3" fmla="*/ 80387 h 301451"/>
              <a:gd name="connsiteX4" fmla="*/ 90435 w 190919"/>
              <a:gd name="connsiteY4" fmla="*/ 60290 h 301451"/>
              <a:gd name="connsiteX5" fmla="*/ 60290 w 190919"/>
              <a:gd name="connsiteY5" fmla="*/ 40194 h 301451"/>
              <a:gd name="connsiteX6" fmla="*/ 30145 w 190919"/>
              <a:gd name="connsiteY6" fmla="*/ 30145 h 301451"/>
              <a:gd name="connsiteX7" fmla="*/ 0 w 190919"/>
              <a:gd name="connsiteY7" fmla="*/ 0 h 30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919" h="301451">
                <a:moveTo>
                  <a:pt x="190919" y="301451"/>
                </a:moveTo>
                <a:cubicBezTo>
                  <a:pt x="187569" y="251209"/>
                  <a:pt x="186141" y="200803"/>
                  <a:pt x="180870" y="150726"/>
                </a:cubicBezTo>
                <a:cubicBezTo>
                  <a:pt x="179424" y="136992"/>
                  <a:pt x="174616" y="123811"/>
                  <a:pt x="170822" y="110532"/>
                </a:cubicBezTo>
                <a:cubicBezTo>
                  <a:pt x="167912" y="100348"/>
                  <a:pt x="169756" y="86001"/>
                  <a:pt x="160774" y="80387"/>
                </a:cubicBezTo>
                <a:cubicBezTo>
                  <a:pt x="140096" y="67463"/>
                  <a:pt x="113881" y="66989"/>
                  <a:pt x="90435" y="60290"/>
                </a:cubicBezTo>
                <a:cubicBezTo>
                  <a:pt x="80387" y="53591"/>
                  <a:pt x="71092" y="45595"/>
                  <a:pt x="60290" y="40194"/>
                </a:cubicBezTo>
                <a:cubicBezTo>
                  <a:pt x="50816" y="35457"/>
                  <a:pt x="38958" y="36020"/>
                  <a:pt x="30145" y="30145"/>
                </a:cubicBezTo>
                <a:cubicBezTo>
                  <a:pt x="18321" y="22262"/>
                  <a:pt x="0" y="0"/>
                  <a:pt x="0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Freihandform 59"/>
          <p:cNvSpPr/>
          <p:nvPr/>
        </p:nvSpPr>
        <p:spPr>
          <a:xfrm>
            <a:off x="226259" y="4871743"/>
            <a:ext cx="1868993" cy="316037"/>
          </a:xfrm>
          <a:custGeom>
            <a:avLst/>
            <a:gdLst>
              <a:gd name="connsiteX0" fmla="*/ 0 w 1868993"/>
              <a:gd name="connsiteY0" fmla="*/ 61998 h 316037"/>
              <a:gd name="connsiteX1" fmla="*/ 50242 w 1868993"/>
              <a:gd name="connsiteY1" fmla="*/ 51949 h 316037"/>
              <a:gd name="connsiteX2" fmla="*/ 80387 w 1868993"/>
              <a:gd name="connsiteY2" fmla="*/ 41901 h 316037"/>
              <a:gd name="connsiteX3" fmla="*/ 211015 w 1868993"/>
              <a:gd name="connsiteY3" fmla="*/ 31853 h 316037"/>
              <a:gd name="connsiteX4" fmla="*/ 241161 w 1868993"/>
              <a:gd name="connsiteY4" fmla="*/ 21804 h 316037"/>
              <a:gd name="connsiteX5" fmla="*/ 271306 w 1868993"/>
              <a:gd name="connsiteY5" fmla="*/ 1708 h 316037"/>
              <a:gd name="connsiteX6" fmla="*/ 311499 w 1868993"/>
              <a:gd name="connsiteY6" fmla="*/ 31853 h 316037"/>
              <a:gd name="connsiteX7" fmla="*/ 422031 w 1868993"/>
              <a:gd name="connsiteY7" fmla="*/ 61998 h 316037"/>
              <a:gd name="connsiteX8" fmla="*/ 432079 w 1868993"/>
              <a:gd name="connsiteY8" fmla="*/ 152433 h 316037"/>
              <a:gd name="connsiteX9" fmla="*/ 452176 w 1868993"/>
              <a:gd name="connsiteY9" fmla="*/ 182578 h 316037"/>
              <a:gd name="connsiteX10" fmla="*/ 542611 w 1868993"/>
              <a:gd name="connsiteY10" fmla="*/ 252916 h 316037"/>
              <a:gd name="connsiteX11" fmla="*/ 602901 w 1868993"/>
              <a:gd name="connsiteY11" fmla="*/ 262965 h 316037"/>
              <a:gd name="connsiteX12" fmla="*/ 643095 w 1868993"/>
              <a:gd name="connsiteY12" fmla="*/ 293110 h 316037"/>
              <a:gd name="connsiteX13" fmla="*/ 703385 w 1868993"/>
              <a:gd name="connsiteY13" fmla="*/ 313206 h 316037"/>
              <a:gd name="connsiteX14" fmla="*/ 1235947 w 1868993"/>
              <a:gd name="connsiteY14" fmla="*/ 303158 h 316037"/>
              <a:gd name="connsiteX15" fmla="*/ 1256044 w 1868993"/>
              <a:gd name="connsiteY15" fmla="*/ 273013 h 316037"/>
              <a:gd name="connsiteX16" fmla="*/ 1296237 w 1868993"/>
              <a:gd name="connsiteY16" fmla="*/ 182578 h 316037"/>
              <a:gd name="connsiteX17" fmla="*/ 1336431 w 1868993"/>
              <a:gd name="connsiteY17" fmla="*/ 162481 h 316037"/>
              <a:gd name="connsiteX18" fmla="*/ 1396721 w 1868993"/>
              <a:gd name="connsiteY18" fmla="*/ 142384 h 316037"/>
              <a:gd name="connsiteX19" fmla="*/ 1436914 w 1868993"/>
              <a:gd name="connsiteY19" fmla="*/ 242868 h 316037"/>
              <a:gd name="connsiteX20" fmla="*/ 1497204 w 1868993"/>
              <a:gd name="connsiteY20" fmla="*/ 283061 h 316037"/>
              <a:gd name="connsiteX21" fmla="*/ 1557495 w 1868993"/>
              <a:gd name="connsiteY21" fmla="*/ 303158 h 316037"/>
              <a:gd name="connsiteX22" fmla="*/ 1587640 w 1868993"/>
              <a:gd name="connsiteY22" fmla="*/ 273013 h 316037"/>
              <a:gd name="connsiteX23" fmla="*/ 1617785 w 1868993"/>
              <a:gd name="connsiteY23" fmla="*/ 202675 h 316037"/>
              <a:gd name="connsiteX24" fmla="*/ 1637881 w 1868993"/>
              <a:gd name="connsiteY24" fmla="*/ 132336 h 316037"/>
              <a:gd name="connsiteX25" fmla="*/ 1668026 w 1868993"/>
              <a:gd name="connsiteY25" fmla="*/ 102191 h 316037"/>
              <a:gd name="connsiteX26" fmla="*/ 1728317 w 1868993"/>
              <a:gd name="connsiteY26" fmla="*/ 61998 h 316037"/>
              <a:gd name="connsiteX27" fmla="*/ 1738365 w 1868993"/>
              <a:gd name="connsiteY27" fmla="*/ 92143 h 316037"/>
              <a:gd name="connsiteX28" fmla="*/ 1748413 w 1868993"/>
              <a:gd name="connsiteY28" fmla="*/ 182578 h 316037"/>
              <a:gd name="connsiteX29" fmla="*/ 1778558 w 1868993"/>
              <a:gd name="connsiteY29" fmla="*/ 252916 h 316037"/>
              <a:gd name="connsiteX30" fmla="*/ 1808703 w 1868993"/>
              <a:gd name="connsiteY30" fmla="*/ 273013 h 316037"/>
              <a:gd name="connsiteX31" fmla="*/ 1868993 w 1868993"/>
              <a:gd name="connsiteY31" fmla="*/ 273013 h 31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68993" h="316037">
                <a:moveTo>
                  <a:pt x="0" y="61998"/>
                </a:moveTo>
                <a:cubicBezTo>
                  <a:pt x="16747" y="58648"/>
                  <a:pt x="33673" y="56091"/>
                  <a:pt x="50242" y="51949"/>
                </a:cubicBezTo>
                <a:cubicBezTo>
                  <a:pt x="60518" y="49380"/>
                  <a:pt x="69877" y="43215"/>
                  <a:pt x="80387" y="41901"/>
                </a:cubicBezTo>
                <a:cubicBezTo>
                  <a:pt x="123721" y="36484"/>
                  <a:pt x="167472" y="35202"/>
                  <a:pt x="211015" y="31853"/>
                </a:cubicBezTo>
                <a:cubicBezTo>
                  <a:pt x="221064" y="28503"/>
                  <a:pt x="231687" y="26541"/>
                  <a:pt x="241161" y="21804"/>
                </a:cubicBezTo>
                <a:cubicBezTo>
                  <a:pt x="251963" y="16403"/>
                  <a:pt x="259351" y="0"/>
                  <a:pt x="271306" y="1708"/>
                </a:cubicBezTo>
                <a:cubicBezTo>
                  <a:pt x="287885" y="4077"/>
                  <a:pt x="297297" y="22977"/>
                  <a:pt x="311499" y="31853"/>
                </a:cubicBezTo>
                <a:cubicBezTo>
                  <a:pt x="356962" y="60267"/>
                  <a:pt x="362027" y="53425"/>
                  <a:pt x="422031" y="61998"/>
                </a:cubicBezTo>
                <a:cubicBezTo>
                  <a:pt x="425380" y="92143"/>
                  <a:pt x="424723" y="123008"/>
                  <a:pt x="432079" y="152433"/>
                </a:cubicBezTo>
                <a:cubicBezTo>
                  <a:pt x="435008" y="164149"/>
                  <a:pt x="444153" y="173552"/>
                  <a:pt x="452176" y="182578"/>
                </a:cubicBezTo>
                <a:cubicBezTo>
                  <a:pt x="491713" y="227057"/>
                  <a:pt x="496029" y="242564"/>
                  <a:pt x="542611" y="252916"/>
                </a:cubicBezTo>
                <a:cubicBezTo>
                  <a:pt x="562500" y="257336"/>
                  <a:pt x="582804" y="259615"/>
                  <a:pt x="602901" y="262965"/>
                </a:cubicBezTo>
                <a:cubicBezTo>
                  <a:pt x="616299" y="273013"/>
                  <a:pt x="628116" y="285620"/>
                  <a:pt x="643095" y="293110"/>
                </a:cubicBezTo>
                <a:cubicBezTo>
                  <a:pt x="662042" y="302583"/>
                  <a:pt x="703385" y="313206"/>
                  <a:pt x="703385" y="313206"/>
                </a:cubicBezTo>
                <a:cubicBezTo>
                  <a:pt x="880906" y="309857"/>
                  <a:pt x="1058862" y="316037"/>
                  <a:pt x="1235947" y="303158"/>
                </a:cubicBezTo>
                <a:cubicBezTo>
                  <a:pt x="1247992" y="302282"/>
                  <a:pt x="1251139" y="284049"/>
                  <a:pt x="1256044" y="273013"/>
                </a:cubicBezTo>
                <a:cubicBezTo>
                  <a:pt x="1266331" y="249869"/>
                  <a:pt x="1272160" y="202642"/>
                  <a:pt x="1296237" y="182578"/>
                </a:cubicBezTo>
                <a:cubicBezTo>
                  <a:pt x="1307744" y="172988"/>
                  <a:pt x="1322523" y="168044"/>
                  <a:pt x="1336431" y="162481"/>
                </a:cubicBezTo>
                <a:cubicBezTo>
                  <a:pt x="1356100" y="154613"/>
                  <a:pt x="1396721" y="142384"/>
                  <a:pt x="1396721" y="142384"/>
                </a:cubicBezTo>
                <a:cubicBezTo>
                  <a:pt x="1480317" y="198116"/>
                  <a:pt x="1356090" y="104311"/>
                  <a:pt x="1436914" y="242868"/>
                </a:cubicBezTo>
                <a:cubicBezTo>
                  <a:pt x="1449084" y="263731"/>
                  <a:pt x="1474290" y="275423"/>
                  <a:pt x="1497204" y="283061"/>
                </a:cubicBezTo>
                <a:lnTo>
                  <a:pt x="1557495" y="303158"/>
                </a:lnTo>
                <a:cubicBezTo>
                  <a:pt x="1567543" y="293110"/>
                  <a:pt x="1579380" y="284577"/>
                  <a:pt x="1587640" y="273013"/>
                </a:cubicBezTo>
                <a:cubicBezTo>
                  <a:pt x="1600397" y="255154"/>
                  <a:pt x="1611538" y="224539"/>
                  <a:pt x="1617785" y="202675"/>
                </a:cubicBezTo>
                <a:cubicBezTo>
                  <a:pt x="1619460" y="196813"/>
                  <a:pt x="1631858" y="141371"/>
                  <a:pt x="1637881" y="132336"/>
                </a:cubicBezTo>
                <a:cubicBezTo>
                  <a:pt x="1645764" y="120512"/>
                  <a:pt x="1656809" y="110915"/>
                  <a:pt x="1668026" y="102191"/>
                </a:cubicBezTo>
                <a:cubicBezTo>
                  <a:pt x="1687092" y="87362"/>
                  <a:pt x="1728317" y="61998"/>
                  <a:pt x="1728317" y="61998"/>
                </a:cubicBezTo>
                <a:cubicBezTo>
                  <a:pt x="1731666" y="72046"/>
                  <a:pt x="1736624" y="81695"/>
                  <a:pt x="1738365" y="92143"/>
                </a:cubicBezTo>
                <a:cubicBezTo>
                  <a:pt x="1743351" y="122061"/>
                  <a:pt x="1743801" y="152600"/>
                  <a:pt x="1748413" y="182578"/>
                </a:cubicBezTo>
                <a:cubicBezTo>
                  <a:pt x="1752606" y="209830"/>
                  <a:pt x="1758484" y="232842"/>
                  <a:pt x="1778558" y="252916"/>
                </a:cubicBezTo>
                <a:cubicBezTo>
                  <a:pt x="1787097" y="261456"/>
                  <a:pt x="1796914" y="270393"/>
                  <a:pt x="1808703" y="273013"/>
                </a:cubicBezTo>
                <a:cubicBezTo>
                  <a:pt x="1828321" y="277373"/>
                  <a:pt x="1848896" y="273013"/>
                  <a:pt x="1868993" y="273013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Freihandform 60"/>
          <p:cNvSpPr/>
          <p:nvPr/>
        </p:nvSpPr>
        <p:spPr>
          <a:xfrm>
            <a:off x="4788024" y="5013176"/>
            <a:ext cx="1907895" cy="180870"/>
          </a:xfrm>
          <a:custGeom>
            <a:avLst/>
            <a:gdLst>
              <a:gd name="connsiteX0" fmla="*/ 0 w 1907895"/>
              <a:gd name="connsiteY0" fmla="*/ 100484 h 180870"/>
              <a:gd name="connsiteX1" fmla="*/ 50242 w 1907895"/>
              <a:gd name="connsiteY1" fmla="*/ 80387 h 180870"/>
              <a:gd name="connsiteX2" fmla="*/ 140677 w 1907895"/>
              <a:gd name="connsiteY2" fmla="*/ 50242 h 180870"/>
              <a:gd name="connsiteX3" fmla="*/ 200967 w 1907895"/>
              <a:gd name="connsiteY3" fmla="*/ 10048 h 180870"/>
              <a:gd name="connsiteX4" fmla="*/ 281354 w 1907895"/>
              <a:gd name="connsiteY4" fmla="*/ 40193 h 180870"/>
              <a:gd name="connsiteX5" fmla="*/ 291402 w 1907895"/>
              <a:gd name="connsiteY5" fmla="*/ 70339 h 180870"/>
              <a:gd name="connsiteX6" fmla="*/ 351692 w 1907895"/>
              <a:gd name="connsiteY6" fmla="*/ 110532 h 180870"/>
              <a:gd name="connsiteX7" fmla="*/ 432079 w 1907895"/>
              <a:gd name="connsiteY7" fmla="*/ 100484 h 180870"/>
              <a:gd name="connsiteX8" fmla="*/ 482321 w 1907895"/>
              <a:gd name="connsiteY8" fmla="*/ 40193 h 180870"/>
              <a:gd name="connsiteX9" fmla="*/ 542611 w 1907895"/>
              <a:gd name="connsiteY9" fmla="*/ 0 h 180870"/>
              <a:gd name="connsiteX10" fmla="*/ 602901 w 1907895"/>
              <a:gd name="connsiteY10" fmla="*/ 30145 h 180870"/>
              <a:gd name="connsiteX11" fmla="*/ 612950 w 1907895"/>
              <a:gd name="connsiteY11" fmla="*/ 100484 h 180870"/>
              <a:gd name="connsiteX12" fmla="*/ 622998 w 1907895"/>
              <a:gd name="connsiteY12" fmla="*/ 130629 h 180870"/>
              <a:gd name="connsiteX13" fmla="*/ 663191 w 1907895"/>
              <a:gd name="connsiteY13" fmla="*/ 150725 h 180870"/>
              <a:gd name="connsiteX14" fmla="*/ 703385 w 1907895"/>
              <a:gd name="connsiteY14" fmla="*/ 160774 h 180870"/>
              <a:gd name="connsiteX15" fmla="*/ 1105319 w 1907895"/>
              <a:gd name="connsiteY15" fmla="*/ 180870 h 180870"/>
              <a:gd name="connsiteX16" fmla="*/ 1175657 w 1907895"/>
              <a:gd name="connsiteY16" fmla="*/ 160774 h 180870"/>
              <a:gd name="connsiteX17" fmla="*/ 1205802 w 1907895"/>
              <a:gd name="connsiteY17" fmla="*/ 140677 h 180870"/>
              <a:gd name="connsiteX18" fmla="*/ 1245996 w 1907895"/>
              <a:gd name="connsiteY18" fmla="*/ 130629 h 180870"/>
              <a:gd name="connsiteX19" fmla="*/ 1316334 w 1907895"/>
              <a:gd name="connsiteY19" fmla="*/ 110532 h 180870"/>
              <a:gd name="connsiteX20" fmla="*/ 1416818 w 1907895"/>
              <a:gd name="connsiteY20" fmla="*/ 90435 h 180870"/>
              <a:gd name="connsiteX21" fmla="*/ 1436914 w 1907895"/>
              <a:gd name="connsiteY21" fmla="*/ 60290 h 180870"/>
              <a:gd name="connsiteX22" fmla="*/ 1477108 w 1907895"/>
              <a:gd name="connsiteY22" fmla="*/ 50242 h 180870"/>
              <a:gd name="connsiteX23" fmla="*/ 1567543 w 1907895"/>
              <a:gd name="connsiteY23" fmla="*/ 30145 h 180870"/>
              <a:gd name="connsiteX24" fmla="*/ 1788607 w 1907895"/>
              <a:gd name="connsiteY24" fmla="*/ 50242 h 180870"/>
              <a:gd name="connsiteX25" fmla="*/ 1858945 w 1907895"/>
              <a:gd name="connsiteY25" fmla="*/ 70339 h 18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07895" h="180870">
                <a:moveTo>
                  <a:pt x="0" y="100484"/>
                </a:moveTo>
                <a:cubicBezTo>
                  <a:pt x="16747" y="93785"/>
                  <a:pt x="33255" y="86454"/>
                  <a:pt x="50242" y="80387"/>
                </a:cubicBezTo>
                <a:cubicBezTo>
                  <a:pt x="80166" y="69700"/>
                  <a:pt x="114238" y="67868"/>
                  <a:pt x="140677" y="50242"/>
                </a:cubicBezTo>
                <a:lnTo>
                  <a:pt x="200967" y="10048"/>
                </a:lnTo>
                <a:cubicBezTo>
                  <a:pt x="228199" y="15495"/>
                  <a:pt x="261642" y="15552"/>
                  <a:pt x="281354" y="40193"/>
                </a:cubicBezTo>
                <a:cubicBezTo>
                  <a:pt x="287971" y="48464"/>
                  <a:pt x="285527" y="61526"/>
                  <a:pt x="291402" y="70339"/>
                </a:cubicBezTo>
                <a:cubicBezTo>
                  <a:pt x="312907" y="102597"/>
                  <a:pt x="320088" y="99998"/>
                  <a:pt x="351692" y="110532"/>
                </a:cubicBezTo>
                <a:cubicBezTo>
                  <a:pt x="378488" y="107183"/>
                  <a:pt x="406701" y="109712"/>
                  <a:pt x="432079" y="100484"/>
                </a:cubicBezTo>
                <a:cubicBezTo>
                  <a:pt x="462862" y="89290"/>
                  <a:pt x="461057" y="58800"/>
                  <a:pt x="482321" y="40193"/>
                </a:cubicBezTo>
                <a:cubicBezTo>
                  <a:pt x="500498" y="24288"/>
                  <a:pt x="542611" y="0"/>
                  <a:pt x="542611" y="0"/>
                </a:cubicBezTo>
                <a:cubicBezTo>
                  <a:pt x="555988" y="4459"/>
                  <a:pt x="596125" y="14900"/>
                  <a:pt x="602901" y="30145"/>
                </a:cubicBezTo>
                <a:cubicBezTo>
                  <a:pt x="612520" y="51788"/>
                  <a:pt x="608305" y="77260"/>
                  <a:pt x="612950" y="100484"/>
                </a:cubicBezTo>
                <a:cubicBezTo>
                  <a:pt x="615027" y="110870"/>
                  <a:pt x="615508" y="123139"/>
                  <a:pt x="622998" y="130629"/>
                </a:cubicBezTo>
                <a:cubicBezTo>
                  <a:pt x="633590" y="141221"/>
                  <a:pt x="649166" y="145466"/>
                  <a:pt x="663191" y="150725"/>
                </a:cubicBezTo>
                <a:cubicBezTo>
                  <a:pt x="676122" y="155574"/>
                  <a:pt x="689607" y="159835"/>
                  <a:pt x="703385" y="160774"/>
                </a:cubicBezTo>
                <a:cubicBezTo>
                  <a:pt x="837220" y="169899"/>
                  <a:pt x="971341" y="174171"/>
                  <a:pt x="1105319" y="180870"/>
                </a:cubicBezTo>
                <a:cubicBezTo>
                  <a:pt x="1118195" y="177651"/>
                  <a:pt x="1161243" y="167981"/>
                  <a:pt x="1175657" y="160774"/>
                </a:cubicBezTo>
                <a:cubicBezTo>
                  <a:pt x="1186459" y="155373"/>
                  <a:pt x="1194702" y="145434"/>
                  <a:pt x="1205802" y="140677"/>
                </a:cubicBezTo>
                <a:cubicBezTo>
                  <a:pt x="1218496" y="135237"/>
                  <a:pt x="1232717" y="134423"/>
                  <a:pt x="1245996" y="130629"/>
                </a:cubicBezTo>
                <a:cubicBezTo>
                  <a:pt x="1298734" y="115561"/>
                  <a:pt x="1253490" y="123999"/>
                  <a:pt x="1316334" y="110532"/>
                </a:cubicBezTo>
                <a:cubicBezTo>
                  <a:pt x="1349734" y="103375"/>
                  <a:pt x="1416818" y="90435"/>
                  <a:pt x="1416818" y="90435"/>
                </a:cubicBezTo>
                <a:cubicBezTo>
                  <a:pt x="1423517" y="80387"/>
                  <a:pt x="1426866" y="66989"/>
                  <a:pt x="1436914" y="60290"/>
                </a:cubicBezTo>
                <a:cubicBezTo>
                  <a:pt x="1448405" y="52629"/>
                  <a:pt x="1463627" y="53238"/>
                  <a:pt x="1477108" y="50242"/>
                </a:cubicBezTo>
                <a:cubicBezTo>
                  <a:pt x="1591908" y="24731"/>
                  <a:pt x="1469530" y="54648"/>
                  <a:pt x="1567543" y="30145"/>
                </a:cubicBezTo>
                <a:cubicBezTo>
                  <a:pt x="1572240" y="30536"/>
                  <a:pt x="1772704" y="46572"/>
                  <a:pt x="1788607" y="50242"/>
                </a:cubicBezTo>
                <a:cubicBezTo>
                  <a:pt x="1907895" y="77771"/>
                  <a:pt x="1720148" y="70339"/>
                  <a:pt x="1858945" y="70339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Freihandform 61"/>
          <p:cNvSpPr/>
          <p:nvPr/>
        </p:nvSpPr>
        <p:spPr>
          <a:xfrm>
            <a:off x="5300490" y="4857853"/>
            <a:ext cx="271306" cy="185468"/>
          </a:xfrm>
          <a:custGeom>
            <a:avLst/>
            <a:gdLst>
              <a:gd name="connsiteX0" fmla="*/ 0 w 271306"/>
              <a:gd name="connsiteY0" fmla="*/ 185468 h 185468"/>
              <a:gd name="connsiteX1" fmla="*/ 40193 w 271306"/>
              <a:gd name="connsiteY1" fmla="*/ 135226 h 185468"/>
              <a:gd name="connsiteX2" fmla="*/ 100484 w 271306"/>
              <a:gd name="connsiteY2" fmla="*/ 105081 h 185468"/>
              <a:gd name="connsiteX3" fmla="*/ 130629 w 271306"/>
              <a:gd name="connsiteY3" fmla="*/ 84985 h 185468"/>
              <a:gd name="connsiteX4" fmla="*/ 200967 w 271306"/>
              <a:gd name="connsiteY4" fmla="*/ 4598 h 185468"/>
              <a:gd name="connsiteX5" fmla="*/ 271306 w 271306"/>
              <a:gd name="connsiteY5" fmla="*/ 4598 h 18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306" h="185468">
                <a:moveTo>
                  <a:pt x="0" y="185468"/>
                </a:moveTo>
                <a:cubicBezTo>
                  <a:pt x="13398" y="168721"/>
                  <a:pt x="25028" y="150391"/>
                  <a:pt x="40193" y="135226"/>
                </a:cubicBezTo>
                <a:cubicBezTo>
                  <a:pt x="68986" y="106433"/>
                  <a:pt x="67797" y="121424"/>
                  <a:pt x="100484" y="105081"/>
                </a:cubicBezTo>
                <a:cubicBezTo>
                  <a:pt x="111286" y="99680"/>
                  <a:pt x="120581" y="91684"/>
                  <a:pt x="130629" y="84985"/>
                </a:cubicBezTo>
                <a:cubicBezTo>
                  <a:pt x="141451" y="68751"/>
                  <a:pt x="168759" y="11039"/>
                  <a:pt x="200967" y="4598"/>
                </a:cubicBezTo>
                <a:cubicBezTo>
                  <a:pt x="223958" y="0"/>
                  <a:pt x="247860" y="4598"/>
                  <a:pt x="271306" y="4598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Freihandform 64"/>
          <p:cNvSpPr/>
          <p:nvPr/>
        </p:nvSpPr>
        <p:spPr>
          <a:xfrm>
            <a:off x="5521554" y="4912693"/>
            <a:ext cx="140677" cy="231112"/>
          </a:xfrm>
          <a:custGeom>
            <a:avLst/>
            <a:gdLst>
              <a:gd name="connsiteX0" fmla="*/ 0 w 140677"/>
              <a:gd name="connsiteY0" fmla="*/ 231112 h 231112"/>
              <a:gd name="connsiteX1" fmla="*/ 30145 w 140677"/>
              <a:gd name="connsiteY1" fmla="*/ 180870 h 231112"/>
              <a:gd name="connsiteX2" fmla="*/ 60290 w 140677"/>
              <a:gd name="connsiteY2" fmla="*/ 160773 h 231112"/>
              <a:gd name="connsiteX3" fmla="*/ 80387 w 140677"/>
              <a:gd name="connsiteY3" fmla="*/ 130628 h 231112"/>
              <a:gd name="connsiteX4" fmla="*/ 90435 w 140677"/>
              <a:gd name="connsiteY4" fmla="*/ 40193 h 231112"/>
              <a:gd name="connsiteX5" fmla="*/ 120580 w 140677"/>
              <a:gd name="connsiteY5" fmla="*/ 20096 h 231112"/>
              <a:gd name="connsiteX6" fmla="*/ 140677 w 140677"/>
              <a:gd name="connsiteY6" fmla="*/ 0 h 231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677" h="231112">
                <a:moveTo>
                  <a:pt x="0" y="231112"/>
                </a:moveTo>
                <a:cubicBezTo>
                  <a:pt x="10048" y="214365"/>
                  <a:pt x="17435" y="195699"/>
                  <a:pt x="30145" y="180870"/>
                </a:cubicBezTo>
                <a:cubicBezTo>
                  <a:pt x="38004" y="171701"/>
                  <a:pt x="51751" y="169312"/>
                  <a:pt x="60290" y="160773"/>
                </a:cubicBezTo>
                <a:cubicBezTo>
                  <a:pt x="68829" y="152234"/>
                  <a:pt x="73688" y="140676"/>
                  <a:pt x="80387" y="130628"/>
                </a:cubicBezTo>
                <a:cubicBezTo>
                  <a:pt x="83736" y="100483"/>
                  <a:pt x="80070" y="68697"/>
                  <a:pt x="90435" y="40193"/>
                </a:cubicBezTo>
                <a:cubicBezTo>
                  <a:pt x="94562" y="28843"/>
                  <a:pt x="111150" y="27640"/>
                  <a:pt x="120580" y="20096"/>
                </a:cubicBezTo>
                <a:cubicBezTo>
                  <a:pt x="127978" y="14178"/>
                  <a:pt x="133978" y="6699"/>
                  <a:pt x="140677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Freihandform 78"/>
          <p:cNvSpPr/>
          <p:nvPr/>
        </p:nvSpPr>
        <p:spPr>
          <a:xfrm>
            <a:off x="5752210" y="4939842"/>
            <a:ext cx="70794" cy="234108"/>
          </a:xfrm>
          <a:custGeom>
            <a:avLst/>
            <a:gdLst>
              <a:gd name="connsiteX0" fmla="*/ 70794 w 70794"/>
              <a:gd name="connsiteY0" fmla="*/ 234108 h 234108"/>
              <a:gd name="connsiteX1" fmla="*/ 50698 w 70794"/>
              <a:gd name="connsiteY1" fmla="*/ 183866 h 234108"/>
              <a:gd name="connsiteX2" fmla="*/ 10504 w 70794"/>
              <a:gd name="connsiteY2" fmla="*/ 113527 h 234108"/>
              <a:gd name="connsiteX3" fmla="*/ 40649 w 70794"/>
              <a:gd name="connsiteY3" fmla="*/ 73334 h 234108"/>
              <a:gd name="connsiteX4" fmla="*/ 60746 w 70794"/>
              <a:gd name="connsiteY4" fmla="*/ 43189 h 234108"/>
              <a:gd name="connsiteX5" fmla="*/ 30601 w 70794"/>
              <a:gd name="connsiteY5" fmla="*/ 2996 h 23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794" h="234108">
                <a:moveTo>
                  <a:pt x="70794" y="234108"/>
                </a:moveTo>
                <a:cubicBezTo>
                  <a:pt x="64095" y="217361"/>
                  <a:pt x="59458" y="199634"/>
                  <a:pt x="50698" y="183866"/>
                </a:cubicBezTo>
                <a:cubicBezTo>
                  <a:pt x="0" y="92609"/>
                  <a:pt x="34828" y="186498"/>
                  <a:pt x="10504" y="113527"/>
                </a:cubicBezTo>
                <a:cubicBezTo>
                  <a:pt x="20552" y="100129"/>
                  <a:pt x="30915" y="86962"/>
                  <a:pt x="40649" y="73334"/>
                </a:cubicBezTo>
                <a:cubicBezTo>
                  <a:pt x="47668" y="63507"/>
                  <a:pt x="60746" y="55266"/>
                  <a:pt x="60746" y="43189"/>
                </a:cubicBezTo>
                <a:cubicBezTo>
                  <a:pt x="60746" y="0"/>
                  <a:pt x="50799" y="2996"/>
                  <a:pt x="30601" y="2996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Freihandform 79"/>
          <p:cNvSpPr/>
          <p:nvPr/>
        </p:nvSpPr>
        <p:spPr>
          <a:xfrm>
            <a:off x="5873246" y="4822257"/>
            <a:ext cx="190919" cy="301451"/>
          </a:xfrm>
          <a:custGeom>
            <a:avLst/>
            <a:gdLst>
              <a:gd name="connsiteX0" fmla="*/ 190919 w 190919"/>
              <a:gd name="connsiteY0" fmla="*/ 301451 h 301451"/>
              <a:gd name="connsiteX1" fmla="*/ 180870 w 190919"/>
              <a:gd name="connsiteY1" fmla="*/ 150726 h 301451"/>
              <a:gd name="connsiteX2" fmla="*/ 170822 w 190919"/>
              <a:gd name="connsiteY2" fmla="*/ 110532 h 301451"/>
              <a:gd name="connsiteX3" fmla="*/ 160774 w 190919"/>
              <a:gd name="connsiteY3" fmla="*/ 80387 h 301451"/>
              <a:gd name="connsiteX4" fmla="*/ 90435 w 190919"/>
              <a:gd name="connsiteY4" fmla="*/ 60290 h 301451"/>
              <a:gd name="connsiteX5" fmla="*/ 60290 w 190919"/>
              <a:gd name="connsiteY5" fmla="*/ 40194 h 301451"/>
              <a:gd name="connsiteX6" fmla="*/ 30145 w 190919"/>
              <a:gd name="connsiteY6" fmla="*/ 30145 h 301451"/>
              <a:gd name="connsiteX7" fmla="*/ 0 w 190919"/>
              <a:gd name="connsiteY7" fmla="*/ 0 h 30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919" h="301451">
                <a:moveTo>
                  <a:pt x="190919" y="301451"/>
                </a:moveTo>
                <a:cubicBezTo>
                  <a:pt x="187569" y="251209"/>
                  <a:pt x="186141" y="200803"/>
                  <a:pt x="180870" y="150726"/>
                </a:cubicBezTo>
                <a:cubicBezTo>
                  <a:pt x="179424" y="136992"/>
                  <a:pt x="174616" y="123811"/>
                  <a:pt x="170822" y="110532"/>
                </a:cubicBezTo>
                <a:cubicBezTo>
                  <a:pt x="167912" y="100348"/>
                  <a:pt x="169756" y="86001"/>
                  <a:pt x="160774" y="80387"/>
                </a:cubicBezTo>
                <a:cubicBezTo>
                  <a:pt x="140096" y="67463"/>
                  <a:pt x="113881" y="66989"/>
                  <a:pt x="90435" y="60290"/>
                </a:cubicBezTo>
                <a:cubicBezTo>
                  <a:pt x="80387" y="53591"/>
                  <a:pt x="71092" y="45595"/>
                  <a:pt x="60290" y="40194"/>
                </a:cubicBezTo>
                <a:cubicBezTo>
                  <a:pt x="50816" y="35457"/>
                  <a:pt x="38958" y="36020"/>
                  <a:pt x="30145" y="30145"/>
                </a:cubicBezTo>
                <a:cubicBezTo>
                  <a:pt x="18321" y="22262"/>
                  <a:pt x="0" y="0"/>
                  <a:pt x="0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Freihandform 80"/>
          <p:cNvSpPr/>
          <p:nvPr/>
        </p:nvSpPr>
        <p:spPr>
          <a:xfrm>
            <a:off x="4788024" y="4910985"/>
            <a:ext cx="1868993" cy="316037"/>
          </a:xfrm>
          <a:custGeom>
            <a:avLst/>
            <a:gdLst>
              <a:gd name="connsiteX0" fmla="*/ 0 w 1868993"/>
              <a:gd name="connsiteY0" fmla="*/ 61998 h 316037"/>
              <a:gd name="connsiteX1" fmla="*/ 50242 w 1868993"/>
              <a:gd name="connsiteY1" fmla="*/ 51949 h 316037"/>
              <a:gd name="connsiteX2" fmla="*/ 80387 w 1868993"/>
              <a:gd name="connsiteY2" fmla="*/ 41901 h 316037"/>
              <a:gd name="connsiteX3" fmla="*/ 211015 w 1868993"/>
              <a:gd name="connsiteY3" fmla="*/ 31853 h 316037"/>
              <a:gd name="connsiteX4" fmla="*/ 241161 w 1868993"/>
              <a:gd name="connsiteY4" fmla="*/ 21804 h 316037"/>
              <a:gd name="connsiteX5" fmla="*/ 271306 w 1868993"/>
              <a:gd name="connsiteY5" fmla="*/ 1708 h 316037"/>
              <a:gd name="connsiteX6" fmla="*/ 311499 w 1868993"/>
              <a:gd name="connsiteY6" fmla="*/ 31853 h 316037"/>
              <a:gd name="connsiteX7" fmla="*/ 422031 w 1868993"/>
              <a:gd name="connsiteY7" fmla="*/ 61998 h 316037"/>
              <a:gd name="connsiteX8" fmla="*/ 432079 w 1868993"/>
              <a:gd name="connsiteY8" fmla="*/ 152433 h 316037"/>
              <a:gd name="connsiteX9" fmla="*/ 452176 w 1868993"/>
              <a:gd name="connsiteY9" fmla="*/ 182578 h 316037"/>
              <a:gd name="connsiteX10" fmla="*/ 542611 w 1868993"/>
              <a:gd name="connsiteY10" fmla="*/ 252916 h 316037"/>
              <a:gd name="connsiteX11" fmla="*/ 602901 w 1868993"/>
              <a:gd name="connsiteY11" fmla="*/ 262965 h 316037"/>
              <a:gd name="connsiteX12" fmla="*/ 643095 w 1868993"/>
              <a:gd name="connsiteY12" fmla="*/ 293110 h 316037"/>
              <a:gd name="connsiteX13" fmla="*/ 703385 w 1868993"/>
              <a:gd name="connsiteY13" fmla="*/ 313206 h 316037"/>
              <a:gd name="connsiteX14" fmla="*/ 1235947 w 1868993"/>
              <a:gd name="connsiteY14" fmla="*/ 303158 h 316037"/>
              <a:gd name="connsiteX15" fmla="*/ 1256044 w 1868993"/>
              <a:gd name="connsiteY15" fmla="*/ 273013 h 316037"/>
              <a:gd name="connsiteX16" fmla="*/ 1296237 w 1868993"/>
              <a:gd name="connsiteY16" fmla="*/ 182578 h 316037"/>
              <a:gd name="connsiteX17" fmla="*/ 1336431 w 1868993"/>
              <a:gd name="connsiteY17" fmla="*/ 162481 h 316037"/>
              <a:gd name="connsiteX18" fmla="*/ 1396721 w 1868993"/>
              <a:gd name="connsiteY18" fmla="*/ 142384 h 316037"/>
              <a:gd name="connsiteX19" fmla="*/ 1436914 w 1868993"/>
              <a:gd name="connsiteY19" fmla="*/ 242868 h 316037"/>
              <a:gd name="connsiteX20" fmla="*/ 1497204 w 1868993"/>
              <a:gd name="connsiteY20" fmla="*/ 283061 h 316037"/>
              <a:gd name="connsiteX21" fmla="*/ 1557495 w 1868993"/>
              <a:gd name="connsiteY21" fmla="*/ 303158 h 316037"/>
              <a:gd name="connsiteX22" fmla="*/ 1587640 w 1868993"/>
              <a:gd name="connsiteY22" fmla="*/ 273013 h 316037"/>
              <a:gd name="connsiteX23" fmla="*/ 1617785 w 1868993"/>
              <a:gd name="connsiteY23" fmla="*/ 202675 h 316037"/>
              <a:gd name="connsiteX24" fmla="*/ 1637881 w 1868993"/>
              <a:gd name="connsiteY24" fmla="*/ 132336 h 316037"/>
              <a:gd name="connsiteX25" fmla="*/ 1668026 w 1868993"/>
              <a:gd name="connsiteY25" fmla="*/ 102191 h 316037"/>
              <a:gd name="connsiteX26" fmla="*/ 1728317 w 1868993"/>
              <a:gd name="connsiteY26" fmla="*/ 61998 h 316037"/>
              <a:gd name="connsiteX27" fmla="*/ 1738365 w 1868993"/>
              <a:gd name="connsiteY27" fmla="*/ 92143 h 316037"/>
              <a:gd name="connsiteX28" fmla="*/ 1748413 w 1868993"/>
              <a:gd name="connsiteY28" fmla="*/ 182578 h 316037"/>
              <a:gd name="connsiteX29" fmla="*/ 1778558 w 1868993"/>
              <a:gd name="connsiteY29" fmla="*/ 252916 h 316037"/>
              <a:gd name="connsiteX30" fmla="*/ 1808703 w 1868993"/>
              <a:gd name="connsiteY30" fmla="*/ 273013 h 316037"/>
              <a:gd name="connsiteX31" fmla="*/ 1868993 w 1868993"/>
              <a:gd name="connsiteY31" fmla="*/ 273013 h 31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68993" h="316037">
                <a:moveTo>
                  <a:pt x="0" y="61998"/>
                </a:moveTo>
                <a:cubicBezTo>
                  <a:pt x="16747" y="58648"/>
                  <a:pt x="33673" y="56091"/>
                  <a:pt x="50242" y="51949"/>
                </a:cubicBezTo>
                <a:cubicBezTo>
                  <a:pt x="60518" y="49380"/>
                  <a:pt x="69877" y="43215"/>
                  <a:pt x="80387" y="41901"/>
                </a:cubicBezTo>
                <a:cubicBezTo>
                  <a:pt x="123721" y="36484"/>
                  <a:pt x="167472" y="35202"/>
                  <a:pt x="211015" y="31853"/>
                </a:cubicBezTo>
                <a:cubicBezTo>
                  <a:pt x="221064" y="28503"/>
                  <a:pt x="231687" y="26541"/>
                  <a:pt x="241161" y="21804"/>
                </a:cubicBezTo>
                <a:cubicBezTo>
                  <a:pt x="251963" y="16403"/>
                  <a:pt x="259351" y="0"/>
                  <a:pt x="271306" y="1708"/>
                </a:cubicBezTo>
                <a:cubicBezTo>
                  <a:pt x="287885" y="4077"/>
                  <a:pt x="297297" y="22977"/>
                  <a:pt x="311499" y="31853"/>
                </a:cubicBezTo>
                <a:cubicBezTo>
                  <a:pt x="356962" y="60267"/>
                  <a:pt x="362027" y="53425"/>
                  <a:pt x="422031" y="61998"/>
                </a:cubicBezTo>
                <a:cubicBezTo>
                  <a:pt x="425380" y="92143"/>
                  <a:pt x="424723" y="123008"/>
                  <a:pt x="432079" y="152433"/>
                </a:cubicBezTo>
                <a:cubicBezTo>
                  <a:pt x="435008" y="164149"/>
                  <a:pt x="444153" y="173552"/>
                  <a:pt x="452176" y="182578"/>
                </a:cubicBezTo>
                <a:cubicBezTo>
                  <a:pt x="491713" y="227057"/>
                  <a:pt x="496029" y="242564"/>
                  <a:pt x="542611" y="252916"/>
                </a:cubicBezTo>
                <a:cubicBezTo>
                  <a:pt x="562500" y="257336"/>
                  <a:pt x="582804" y="259615"/>
                  <a:pt x="602901" y="262965"/>
                </a:cubicBezTo>
                <a:cubicBezTo>
                  <a:pt x="616299" y="273013"/>
                  <a:pt x="628116" y="285620"/>
                  <a:pt x="643095" y="293110"/>
                </a:cubicBezTo>
                <a:cubicBezTo>
                  <a:pt x="662042" y="302583"/>
                  <a:pt x="703385" y="313206"/>
                  <a:pt x="703385" y="313206"/>
                </a:cubicBezTo>
                <a:cubicBezTo>
                  <a:pt x="880906" y="309857"/>
                  <a:pt x="1058862" y="316037"/>
                  <a:pt x="1235947" y="303158"/>
                </a:cubicBezTo>
                <a:cubicBezTo>
                  <a:pt x="1247992" y="302282"/>
                  <a:pt x="1251139" y="284049"/>
                  <a:pt x="1256044" y="273013"/>
                </a:cubicBezTo>
                <a:cubicBezTo>
                  <a:pt x="1266331" y="249869"/>
                  <a:pt x="1272160" y="202642"/>
                  <a:pt x="1296237" y="182578"/>
                </a:cubicBezTo>
                <a:cubicBezTo>
                  <a:pt x="1307744" y="172988"/>
                  <a:pt x="1322523" y="168044"/>
                  <a:pt x="1336431" y="162481"/>
                </a:cubicBezTo>
                <a:cubicBezTo>
                  <a:pt x="1356100" y="154613"/>
                  <a:pt x="1396721" y="142384"/>
                  <a:pt x="1396721" y="142384"/>
                </a:cubicBezTo>
                <a:cubicBezTo>
                  <a:pt x="1480317" y="198116"/>
                  <a:pt x="1356090" y="104311"/>
                  <a:pt x="1436914" y="242868"/>
                </a:cubicBezTo>
                <a:cubicBezTo>
                  <a:pt x="1449084" y="263731"/>
                  <a:pt x="1474290" y="275423"/>
                  <a:pt x="1497204" y="283061"/>
                </a:cubicBezTo>
                <a:lnTo>
                  <a:pt x="1557495" y="303158"/>
                </a:lnTo>
                <a:cubicBezTo>
                  <a:pt x="1567543" y="293110"/>
                  <a:pt x="1579380" y="284577"/>
                  <a:pt x="1587640" y="273013"/>
                </a:cubicBezTo>
                <a:cubicBezTo>
                  <a:pt x="1600397" y="255154"/>
                  <a:pt x="1611538" y="224539"/>
                  <a:pt x="1617785" y="202675"/>
                </a:cubicBezTo>
                <a:cubicBezTo>
                  <a:pt x="1619460" y="196813"/>
                  <a:pt x="1631858" y="141371"/>
                  <a:pt x="1637881" y="132336"/>
                </a:cubicBezTo>
                <a:cubicBezTo>
                  <a:pt x="1645764" y="120512"/>
                  <a:pt x="1656809" y="110915"/>
                  <a:pt x="1668026" y="102191"/>
                </a:cubicBezTo>
                <a:cubicBezTo>
                  <a:pt x="1687092" y="87362"/>
                  <a:pt x="1728317" y="61998"/>
                  <a:pt x="1728317" y="61998"/>
                </a:cubicBezTo>
                <a:cubicBezTo>
                  <a:pt x="1731666" y="72046"/>
                  <a:pt x="1736624" y="81695"/>
                  <a:pt x="1738365" y="92143"/>
                </a:cubicBezTo>
                <a:cubicBezTo>
                  <a:pt x="1743351" y="122061"/>
                  <a:pt x="1743801" y="152600"/>
                  <a:pt x="1748413" y="182578"/>
                </a:cubicBezTo>
                <a:cubicBezTo>
                  <a:pt x="1752606" y="209830"/>
                  <a:pt x="1758484" y="232842"/>
                  <a:pt x="1778558" y="252916"/>
                </a:cubicBezTo>
                <a:cubicBezTo>
                  <a:pt x="1787097" y="261456"/>
                  <a:pt x="1796914" y="270393"/>
                  <a:pt x="1808703" y="273013"/>
                </a:cubicBezTo>
                <a:cubicBezTo>
                  <a:pt x="1828321" y="277373"/>
                  <a:pt x="1848896" y="273013"/>
                  <a:pt x="1868993" y="273013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Freihandform 88"/>
          <p:cNvSpPr/>
          <p:nvPr/>
        </p:nvSpPr>
        <p:spPr>
          <a:xfrm>
            <a:off x="6923128" y="4931807"/>
            <a:ext cx="281354" cy="221064"/>
          </a:xfrm>
          <a:custGeom>
            <a:avLst/>
            <a:gdLst>
              <a:gd name="connsiteX0" fmla="*/ 0 w 281354"/>
              <a:gd name="connsiteY0" fmla="*/ 150726 h 221064"/>
              <a:gd name="connsiteX1" fmla="*/ 30145 w 281354"/>
              <a:gd name="connsiteY1" fmla="*/ 140677 h 221064"/>
              <a:gd name="connsiteX2" fmla="*/ 70338 w 281354"/>
              <a:gd name="connsiteY2" fmla="*/ 110532 h 221064"/>
              <a:gd name="connsiteX3" fmla="*/ 100483 w 281354"/>
              <a:gd name="connsiteY3" fmla="*/ 90436 h 221064"/>
              <a:gd name="connsiteX4" fmla="*/ 130629 w 281354"/>
              <a:gd name="connsiteY4" fmla="*/ 30145 h 221064"/>
              <a:gd name="connsiteX5" fmla="*/ 140677 w 281354"/>
              <a:gd name="connsiteY5" fmla="*/ 0 h 221064"/>
              <a:gd name="connsiteX6" fmla="*/ 241160 w 281354"/>
              <a:gd name="connsiteY6" fmla="*/ 80387 h 221064"/>
              <a:gd name="connsiteX7" fmla="*/ 251209 w 281354"/>
              <a:gd name="connsiteY7" fmla="*/ 190919 h 221064"/>
              <a:gd name="connsiteX8" fmla="*/ 281354 w 281354"/>
              <a:gd name="connsiteY8" fmla="*/ 221064 h 22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354" h="221064">
                <a:moveTo>
                  <a:pt x="0" y="150726"/>
                </a:moveTo>
                <a:cubicBezTo>
                  <a:pt x="10048" y="147376"/>
                  <a:pt x="20949" y="145932"/>
                  <a:pt x="30145" y="140677"/>
                </a:cubicBezTo>
                <a:cubicBezTo>
                  <a:pt x="44686" y="132368"/>
                  <a:pt x="56710" y="120266"/>
                  <a:pt x="70338" y="110532"/>
                </a:cubicBezTo>
                <a:cubicBezTo>
                  <a:pt x="80165" y="103513"/>
                  <a:pt x="90435" y="97135"/>
                  <a:pt x="100483" y="90436"/>
                </a:cubicBezTo>
                <a:cubicBezTo>
                  <a:pt x="125743" y="14660"/>
                  <a:pt x="91667" y="108070"/>
                  <a:pt x="130629" y="30145"/>
                </a:cubicBezTo>
                <a:cubicBezTo>
                  <a:pt x="135366" y="20671"/>
                  <a:pt x="137328" y="10048"/>
                  <a:pt x="140677" y="0"/>
                </a:cubicBezTo>
                <a:cubicBezTo>
                  <a:pt x="216732" y="50704"/>
                  <a:pt x="183888" y="23115"/>
                  <a:pt x="241160" y="80387"/>
                </a:cubicBezTo>
                <a:cubicBezTo>
                  <a:pt x="244510" y="117231"/>
                  <a:pt x="241045" y="155347"/>
                  <a:pt x="251209" y="190919"/>
                </a:cubicBezTo>
                <a:cubicBezTo>
                  <a:pt x="255113" y="204583"/>
                  <a:pt x="281354" y="221064"/>
                  <a:pt x="281354" y="221064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90" name="Freihandform 89"/>
          <p:cNvSpPr/>
          <p:nvPr/>
        </p:nvSpPr>
        <p:spPr>
          <a:xfrm>
            <a:off x="7117150" y="4817595"/>
            <a:ext cx="1664923" cy="244841"/>
          </a:xfrm>
          <a:custGeom>
            <a:avLst/>
            <a:gdLst>
              <a:gd name="connsiteX0" fmla="*/ 57187 w 1664923"/>
              <a:gd name="connsiteY0" fmla="*/ 194599 h 244841"/>
              <a:gd name="connsiteX1" fmla="*/ 127525 w 1664923"/>
              <a:gd name="connsiteY1" fmla="*/ 154406 h 244841"/>
              <a:gd name="connsiteX2" fmla="*/ 187815 w 1664923"/>
              <a:gd name="connsiteY2" fmla="*/ 114212 h 244841"/>
              <a:gd name="connsiteX3" fmla="*/ 248105 w 1664923"/>
              <a:gd name="connsiteY3" fmla="*/ 124261 h 244841"/>
              <a:gd name="connsiteX4" fmla="*/ 298347 w 1664923"/>
              <a:gd name="connsiteY4" fmla="*/ 144357 h 244841"/>
              <a:gd name="connsiteX5" fmla="*/ 338541 w 1664923"/>
              <a:gd name="connsiteY5" fmla="*/ 154406 h 244841"/>
              <a:gd name="connsiteX6" fmla="*/ 368686 w 1664923"/>
              <a:gd name="connsiteY6" fmla="*/ 174503 h 244841"/>
              <a:gd name="connsiteX7" fmla="*/ 398831 w 1664923"/>
              <a:gd name="connsiteY7" fmla="*/ 204648 h 244841"/>
              <a:gd name="connsiteX8" fmla="*/ 428976 w 1664923"/>
              <a:gd name="connsiteY8" fmla="*/ 214696 h 244841"/>
              <a:gd name="connsiteX9" fmla="*/ 569653 w 1664923"/>
              <a:gd name="connsiteY9" fmla="*/ 214696 h 244841"/>
              <a:gd name="connsiteX10" fmla="*/ 609846 w 1664923"/>
              <a:gd name="connsiteY10" fmla="*/ 234793 h 244841"/>
              <a:gd name="connsiteX11" fmla="*/ 1051974 w 1664923"/>
              <a:gd name="connsiteY11" fmla="*/ 244841 h 244841"/>
              <a:gd name="connsiteX12" fmla="*/ 1092167 w 1664923"/>
              <a:gd name="connsiteY12" fmla="*/ 234793 h 244841"/>
              <a:gd name="connsiteX13" fmla="*/ 1162505 w 1664923"/>
              <a:gd name="connsiteY13" fmla="*/ 194599 h 244841"/>
              <a:gd name="connsiteX14" fmla="*/ 1202699 w 1664923"/>
              <a:gd name="connsiteY14" fmla="*/ 174503 h 244841"/>
              <a:gd name="connsiteX15" fmla="*/ 1303182 w 1664923"/>
              <a:gd name="connsiteY15" fmla="*/ 124261 h 244841"/>
              <a:gd name="connsiteX16" fmla="*/ 1443859 w 1664923"/>
              <a:gd name="connsiteY16" fmla="*/ 124261 h 244841"/>
              <a:gd name="connsiteX17" fmla="*/ 1463956 w 1664923"/>
              <a:gd name="connsiteY17" fmla="*/ 94116 h 244841"/>
              <a:gd name="connsiteX18" fmla="*/ 1474004 w 1664923"/>
              <a:gd name="connsiteY18" fmla="*/ 63971 h 244841"/>
              <a:gd name="connsiteX19" fmla="*/ 1534294 w 1664923"/>
              <a:gd name="connsiteY19" fmla="*/ 43874 h 244841"/>
              <a:gd name="connsiteX20" fmla="*/ 1594585 w 1664923"/>
              <a:gd name="connsiteY20" fmla="*/ 23777 h 244841"/>
              <a:gd name="connsiteX21" fmla="*/ 1624730 w 1664923"/>
              <a:gd name="connsiteY21" fmla="*/ 3681 h 244841"/>
              <a:gd name="connsiteX22" fmla="*/ 1664923 w 1664923"/>
              <a:gd name="connsiteY22" fmla="*/ 3681 h 24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64923" h="244841">
                <a:moveTo>
                  <a:pt x="57187" y="194599"/>
                </a:moveTo>
                <a:cubicBezTo>
                  <a:pt x="161496" y="125062"/>
                  <a:pt x="0" y="230922"/>
                  <a:pt x="127525" y="154406"/>
                </a:cubicBezTo>
                <a:cubicBezTo>
                  <a:pt x="148236" y="141979"/>
                  <a:pt x="187815" y="114212"/>
                  <a:pt x="187815" y="114212"/>
                </a:cubicBezTo>
                <a:cubicBezTo>
                  <a:pt x="207912" y="117562"/>
                  <a:pt x="228449" y="118900"/>
                  <a:pt x="248105" y="124261"/>
                </a:cubicBezTo>
                <a:cubicBezTo>
                  <a:pt x="265507" y="129007"/>
                  <a:pt x="281235" y="138653"/>
                  <a:pt x="298347" y="144357"/>
                </a:cubicBezTo>
                <a:cubicBezTo>
                  <a:pt x="311449" y="148724"/>
                  <a:pt x="325143" y="151056"/>
                  <a:pt x="338541" y="154406"/>
                </a:cubicBezTo>
                <a:cubicBezTo>
                  <a:pt x="348589" y="161105"/>
                  <a:pt x="359408" y="166772"/>
                  <a:pt x="368686" y="174503"/>
                </a:cubicBezTo>
                <a:cubicBezTo>
                  <a:pt x="379603" y="183600"/>
                  <a:pt x="387007" y="196765"/>
                  <a:pt x="398831" y="204648"/>
                </a:cubicBezTo>
                <a:cubicBezTo>
                  <a:pt x="407644" y="210523"/>
                  <a:pt x="418928" y="211347"/>
                  <a:pt x="428976" y="214696"/>
                </a:cubicBezTo>
                <a:cubicBezTo>
                  <a:pt x="490290" y="199368"/>
                  <a:pt x="483546" y="196245"/>
                  <a:pt x="569653" y="214696"/>
                </a:cubicBezTo>
                <a:cubicBezTo>
                  <a:pt x="584300" y="217835"/>
                  <a:pt x="594896" y="233859"/>
                  <a:pt x="609846" y="234793"/>
                </a:cubicBezTo>
                <a:cubicBezTo>
                  <a:pt x="756973" y="243988"/>
                  <a:pt x="904598" y="241492"/>
                  <a:pt x="1051974" y="244841"/>
                </a:cubicBezTo>
                <a:cubicBezTo>
                  <a:pt x="1065372" y="241492"/>
                  <a:pt x="1079236" y="239642"/>
                  <a:pt x="1092167" y="234793"/>
                </a:cubicBezTo>
                <a:cubicBezTo>
                  <a:pt x="1136337" y="218229"/>
                  <a:pt x="1125399" y="215802"/>
                  <a:pt x="1162505" y="194599"/>
                </a:cubicBezTo>
                <a:cubicBezTo>
                  <a:pt x="1175511" y="187167"/>
                  <a:pt x="1189854" y="182210"/>
                  <a:pt x="1202699" y="174503"/>
                </a:cubicBezTo>
                <a:cubicBezTo>
                  <a:pt x="1288155" y="123230"/>
                  <a:pt x="1231738" y="142122"/>
                  <a:pt x="1303182" y="124261"/>
                </a:cubicBezTo>
                <a:cubicBezTo>
                  <a:pt x="1333292" y="127606"/>
                  <a:pt x="1407402" y="145093"/>
                  <a:pt x="1443859" y="124261"/>
                </a:cubicBezTo>
                <a:cubicBezTo>
                  <a:pt x="1454344" y="118269"/>
                  <a:pt x="1457257" y="104164"/>
                  <a:pt x="1463956" y="94116"/>
                </a:cubicBezTo>
                <a:cubicBezTo>
                  <a:pt x="1467305" y="84068"/>
                  <a:pt x="1465385" y="70127"/>
                  <a:pt x="1474004" y="63971"/>
                </a:cubicBezTo>
                <a:cubicBezTo>
                  <a:pt x="1491242" y="51658"/>
                  <a:pt x="1514197" y="50573"/>
                  <a:pt x="1534294" y="43874"/>
                </a:cubicBezTo>
                <a:cubicBezTo>
                  <a:pt x="1534298" y="43873"/>
                  <a:pt x="1594582" y="23779"/>
                  <a:pt x="1594585" y="23777"/>
                </a:cubicBezTo>
                <a:cubicBezTo>
                  <a:pt x="1604633" y="17078"/>
                  <a:pt x="1613118" y="6999"/>
                  <a:pt x="1624730" y="3681"/>
                </a:cubicBezTo>
                <a:cubicBezTo>
                  <a:pt x="1637612" y="0"/>
                  <a:pt x="1651525" y="3681"/>
                  <a:pt x="1664923" y="3681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Freihandform 90"/>
          <p:cNvSpPr/>
          <p:nvPr/>
        </p:nvSpPr>
        <p:spPr>
          <a:xfrm>
            <a:off x="7164288" y="4869160"/>
            <a:ext cx="1457011" cy="285934"/>
          </a:xfrm>
          <a:custGeom>
            <a:avLst/>
            <a:gdLst>
              <a:gd name="connsiteX0" fmla="*/ 0 w 1457011"/>
              <a:gd name="connsiteY0" fmla="*/ 153083 h 285934"/>
              <a:gd name="connsiteX1" fmla="*/ 170822 w 1457011"/>
              <a:gd name="connsiteY1" fmla="*/ 163131 h 285934"/>
              <a:gd name="connsiteX2" fmla="*/ 200967 w 1457011"/>
              <a:gd name="connsiteY2" fmla="*/ 183228 h 285934"/>
              <a:gd name="connsiteX3" fmla="*/ 251209 w 1457011"/>
              <a:gd name="connsiteY3" fmla="*/ 233469 h 285934"/>
              <a:gd name="connsiteX4" fmla="*/ 401934 w 1457011"/>
              <a:gd name="connsiteY4" fmla="*/ 243518 h 285934"/>
              <a:gd name="connsiteX5" fmla="*/ 422031 w 1457011"/>
              <a:gd name="connsiteY5" fmla="*/ 273663 h 285934"/>
              <a:gd name="connsiteX6" fmla="*/ 633047 w 1457011"/>
              <a:gd name="connsiteY6" fmla="*/ 253566 h 285934"/>
              <a:gd name="connsiteX7" fmla="*/ 793820 w 1457011"/>
              <a:gd name="connsiteY7" fmla="*/ 263614 h 285934"/>
              <a:gd name="connsiteX8" fmla="*/ 834014 w 1457011"/>
              <a:gd name="connsiteY8" fmla="*/ 273663 h 285934"/>
              <a:gd name="connsiteX9" fmla="*/ 934497 w 1457011"/>
              <a:gd name="connsiteY9" fmla="*/ 263614 h 285934"/>
              <a:gd name="connsiteX10" fmla="*/ 954594 w 1457011"/>
              <a:gd name="connsiteY10" fmla="*/ 203324 h 285934"/>
              <a:gd name="connsiteX11" fmla="*/ 964642 w 1457011"/>
              <a:gd name="connsiteY11" fmla="*/ 143034 h 285934"/>
              <a:gd name="connsiteX12" fmla="*/ 1004836 w 1457011"/>
              <a:gd name="connsiteY12" fmla="*/ 112889 h 285934"/>
              <a:gd name="connsiteX13" fmla="*/ 1065126 w 1457011"/>
              <a:gd name="connsiteY13" fmla="*/ 92792 h 285934"/>
              <a:gd name="connsiteX14" fmla="*/ 1115367 w 1457011"/>
              <a:gd name="connsiteY14" fmla="*/ 42551 h 285934"/>
              <a:gd name="connsiteX15" fmla="*/ 1175658 w 1457011"/>
              <a:gd name="connsiteY15" fmla="*/ 22454 h 285934"/>
              <a:gd name="connsiteX16" fmla="*/ 1205803 w 1457011"/>
              <a:gd name="connsiteY16" fmla="*/ 2357 h 285934"/>
              <a:gd name="connsiteX17" fmla="*/ 1276141 w 1457011"/>
              <a:gd name="connsiteY17" fmla="*/ 12406 h 285934"/>
              <a:gd name="connsiteX18" fmla="*/ 1286189 w 1457011"/>
              <a:gd name="connsiteY18" fmla="*/ 42551 h 285934"/>
              <a:gd name="connsiteX19" fmla="*/ 1296238 w 1457011"/>
              <a:gd name="connsiteY19" fmla="*/ 82744 h 285934"/>
              <a:gd name="connsiteX20" fmla="*/ 1316334 w 1457011"/>
              <a:gd name="connsiteY20" fmla="*/ 143034 h 285934"/>
              <a:gd name="connsiteX21" fmla="*/ 1346480 w 1457011"/>
              <a:gd name="connsiteY21" fmla="*/ 223421 h 285934"/>
              <a:gd name="connsiteX22" fmla="*/ 1406770 w 1457011"/>
              <a:gd name="connsiteY22" fmla="*/ 243518 h 285934"/>
              <a:gd name="connsiteX23" fmla="*/ 1436915 w 1457011"/>
              <a:gd name="connsiteY23" fmla="*/ 263614 h 285934"/>
              <a:gd name="connsiteX24" fmla="*/ 1457011 w 1457011"/>
              <a:gd name="connsiteY24" fmla="*/ 233469 h 28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57011" h="285934">
                <a:moveTo>
                  <a:pt x="0" y="153083"/>
                </a:moveTo>
                <a:cubicBezTo>
                  <a:pt x="56941" y="156432"/>
                  <a:pt x="114414" y="154670"/>
                  <a:pt x="170822" y="163131"/>
                </a:cubicBezTo>
                <a:cubicBezTo>
                  <a:pt x="182765" y="164922"/>
                  <a:pt x="192428" y="174689"/>
                  <a:pt x="200967" y="183228"/>
                </a:cubicBezTo>
                <a:cubicBezTo>
                  <a:pt x="219724" y="201985"/>
                  <a:pt x="219054" y="228110"/>
                  <a:pt x="251209" y="233469"/>
                </a:cubicBezTo>
                <a:cubicBezTo>
                  <a:pt x="300877" y="241747"/>
                  <a:pt x="351692" y="240168"/>
                  <a:pt x="401934" y="243518"/>
                </a:cubicBezTo>
                <a:cubicBezTo>
                  <a:pt x="408633" y="253566"/>
                  <a:pt x="410014" y="272461"/>
                  <a:pt x="422031" y="273663"/>
                </a:cubicBezTo>
                <a:cubicBezTo>
                  <a:pt x="544749" y="285934"/>
                  <a:pt x="557672" y="278689"/>
                  <a:pt x="633047" y="253566"/>
                </a:cubicBezTo>
                <a:cubicBezTo>
                  <a:pt x="686638" y="256915"/>
                  <a:pt x="740391" y="258271"/>
                  <a:pt x="793820" y="263614"/>
                </a:cubicBezTo>
                <a:cubicBezTo>
                  <a:pt x="807562" y="264988"/>
                  <a:pt x="820204" y="273663"/>
                  <a:pt x="834014" y="273663"/>
                </a:cubicBezTo>
                <a:cubicBezTo>
                  <a:pt x="867675" y="273663"/>
                  <a:pt x="901003" y="266964"/>
                  <a:pt x="934497" y="263614"/>
                </a:cubicBezTo>
                <a:cubicBezTo>
                  <a:pt x="941196" y="243517"/>
                  <a:pt x="951112" y="224220"/>
                  <a:pt x="954594" y="203324"/>
                </a:cubicBezTo>
                <a:cubicBezTo>
                  <a:pt x="957943" y="183227"/>
                  <a:pt x="954748" y="160844"/>
                  <a:pt x="964642" y="143034"/>
                </a:cubicBezTo>
                <a:cubicBezTo>
                  <a:pt x="972775" y="128394"/>
                  <a:pt x="989857" y="120379"/>
                  <a:pt x="1004836" y="112889"/>
                </a:cubicBezTo>
                <a:cubicBezTo>
                  <a:pt x="1023783" y="103415"/>
                  <a:pt x="1065126" y="92792"/>
                  <a:pt x="1065126" y="92792"/>
                </a:cubicBezTo>
                <a:cubicBezTo>
                  <a:pt x="1083460" y="65290"/>
                  <a:pt x="1083634" y="56654"/>
                  <a:pt x="1115367" y="42551"/>
                </a:cubicBezTo>
                <a:cubicBezTo>
                  <a:pt x="1134725" y="33947"/>
                  <a:pt x="1175658" y="22454"/>
                  <a:pt x="1175658" y="22454"/>
                </a:cubicBezTo>
                <a:cubicBezTo>
                  <a:pt x="1185706" y="15755"/>
                  <a:pt x="1193786" y="3559"/>
                  <a:pt x="1205803" y="2357"/>
                </a:cubicBezTo>
                <a:cubicBezTo>
                  <a:pt x="1229370" y="0"/>
                  <a:pt x="1254957" y="1814"/>
                  <a:pt x="1276141" y="12406"/>
                </a:cubicBezTo>
                <a:cubicBezTo>
                  <a:pt x="1285615" y="17143"/>
                  <a:pt x="1283279" y="32367"/>
                  <a:pt x="1286189" y="42551"/>
                </a:cubicBezTo>
                <a:cubicBezTo>
                  <a:pt x="1289983" y="55830"/>
                  <a:pt x="1292270" y="69516"/>
                  <a:pt x="1296238" y="82744"/>
                </a:cubicBezTo>
                <a:cubicBezTo>
                  <a:pt x="1302325" y="103034"/>
                  <a:pt x="1312179" y="122262"/>
                  <a:pt x="1316334" y="143034"/>
                </a:cubicBezTo>
                <a:cubicBezTo>
                  <a:pt x="1320387" y="163299"/>
                  <a:pt x="1322824" y="208636"/>
                  <a:pt x="1346480" y="223421"/>
                </a:cubicBezTo>
                <a:cubicBezTo>
                  <a:pt x="1364444" y="234648"/>
                  <a:pt x="1389144" y="231768"/>
                  <a:pt x="1406770" y="243518"/>
                </a:cubicBezTo>
                <a:lnTo>
                  <a:pt x="1436915" y="263614"/>
                </a:lnTo>
                <a:lnTo>
                  <a:pt x="1457011" y="23346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Pfeil nach unten 91"/>
          <p:cNvSpPr/>
          <p:nvPr/>
        </p:nvSpPr>
        <p:spPr>
          <a:xfrm>
            <a:off x="3059832" y="2211330"/>
            <a:ext cx="681646" cy="22257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Pfeil nach unten 92"/>
          <p:cNvSpPr/>
          <p:nvPr/>
        </p:nvSpPr>
        <p:spPr>
          <a:xfrm>
            <a:off x="5292080" y="2132856"/>
            <a:ext cx="681646" cy="2304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Pfeil nach unten 93"/>
          <p:cNvSpPr/>
          <p:nvPr/>
        </p:nvSpPr>
        <p:spPr>
          <a:xfrm>
            <a:off x="7524328" y="2132856"/>
            <a:ext cx="681646" cy="22322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8" name="Textfeld 117"/>
          <p:cNvSpPr txBox="1"/>
          <p:nvPr/>
        </p:nvSpPr>
        <p:spPr>
          <a:xfrm>
            <a:off x="1771372" y="1901464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b="1" dirty="0" err="1" smtClean="0">
                <a:latin typeface="Arial" pitchFamily="34" charset="0"/>
                <a:cs typeface="Arial" pitchFamily="34" charset="0"/>
              </a:rPr>
              <a:t>crtl</a:t>
            </a:r>
            <a:endParaRPr lang="de-DE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Textfeld 118"/>
          <p:cNvSpPr txBox="1"/>
          <p:nvPr/>
        </p:nvSpPr>
        <p:spPr>
          <a:xfrm>
            <a:off x="2195736" y="1901464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b="1" dirty="0" smtClean="0">
                <a:latin typeface="Arial" pitchFamily="34" charset="0"/>
                <a:cs typeface="Arial" pitchFamily="34" charset="0"/>
              </a:rPr>
              <a:t>shRNA</a:t>
            </a:r>
            <a:endParaRPr lang="de-DE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extfeld 119"/>
          <p:cNvSpPr txBox="1"/>
          <p:nvPr/>
        </p:nvSpPr>
        <p:spPr>
          <a:xfrm>
            <a:off x="6228184" y="1875560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b="1" dirty="0" err="1" smtClean="0">
                <a:latin typeface="Arial" pitchFamily="34" charset="0"/>
                <a:cs typeface="Arial" pitchFamily="34" charset="0"/>
              </a:rPr>
              <a:t>crtl</a:t>
            </a:r>
            <a:endParaRPr lang="de-DE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Textfeld 120"/>
          <p:cNvSpPr txBox="1"/>
          <p:nvPr/>
        </p:nvSpPr>
        <p:spPr>
          <a:xfrm>
            <a:off x="6660232" y="1870380"/>
            <a:ext cx="6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00" b="1" dirty="0" smtClean="0">
                <a:latin typeface="Arial" pitchFamily="34" charset="0"/>
                <a:cs typeface="Arial" pitchFamily="34" charset="0"/>
              </a:rPr>
              <a:t>EpCAM</a:t>
            </a:r>
            <a:endParaRPr lang="de-DE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Pfeil nach rechts 121"/>
          <p:cNvSpPr/>
          <p:nvPr/>
        </p:nvSpPr>
        <p:spPr>
          <a:xfrm>
            <a:off x="3316952" y="764704"/>
            <a:ext cx="237626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" name="Textfeld 122"/>
          <p:cNvSpPr txBox="1"/>
          <p:nvPr/>
        </p:nvSpPr>
        <p:spPr>
          <a:xfrm>
            <a:off x="4067944" y="898446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EMT</a:t>
            </a:r>
            <a:endParaRPr lang="de-DE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Freihandform 81"/>
          <p:cNvSpPr/>
          <p:nvPr/>
        </p:nvSpPr>
        <p:spPr>
          <a:xfrm>
            <a:off x="7376672" y="4787153"/>
            <a:ext cx="115261" cy="138313"/>
          </a:xfrm>
          <a:custGeom>
            <a:avLst/>
            <a:gdLst>
              <a:gd name="connsiteX0" fmla="*/ 0 w 115261"/>
              <a:gd name="connsiteY0" fmla="*/ 138313 h 138313"/>
              <a:gd name="connsiteX1" fmla="*/ 61473 w 115261"/>
              <a:gd name="connsiteY1" fmla="*/ 84524 h 138313"/>
              <a:gd name="connsiteX2" fmla="*/ 69157 w 115261"/>
              <a:gd name="connsiteY2" fmla="*/ 15368 h 138313"/>
              <a:gd name="connsiteX3" fmla="*/ 115261 w 115261"/>
              <a:gd name="connsiteY3" fmla="*/ 0 h 13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61" h="138313">
                <a:moveTo>
                  <a:pt x="0" y="138313"/>
                </a:moveTo>
                <a:cubicBezTo>
                  <a:pt x="53788" y="102453"/>
                  <a:pt x="35858" y="122944"/>
                  <a:pt x="61473" y="84524"/>
                </a:cubicBezTo>
                <a:cubicBezTo>
                  <a:pt x="64034" y="61472"/>
                  <a:pt x="56705" y="34936"/>
                  <a:pt x="69157" y="15368"/>
                </a:cubicBezTo>
                <a:cubicBezTo>
                  <a:pt x="77854" y="1701"/>
                  <a:pt x="115261" y="0"/>
                  <a:pt x="115261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Freihandform 84"/>
          <p:cNvSpPr/>
          <p:nvPr/>
        </p:nvSpPr>
        <p:spPr>
          <a:xfrm>
            <a:off x="7568773" y="4817889"/>
            <a:ext cx="76840" cy="176733"/>
          </a:xfrm>
          <a:custGeom>
            <a:avLst/>
            <a:gdLst>
              <a:gd name="connsiteX0" fmla="*/ 0 w 76840"/>
              <a:gd name="connsiteY0" fmla="*/ 176733 h 176733"/>
              <a:gd name="connsiteX1" fmla="*/ 7684 w 76840"/>
              <a:gd name="connsiteY1" fmla="*/ 153681 h 176733"/>
              <a:gd name="connsiteX2" fmla="*/ 15368 w 76840"/>
              <a:gd name="connsiteY2" fmla="*/ 99893 h 176733"/>
              <a:gd name="connsiteX3" fmla="*/ 38420 w 76840"/>
              <a:gd name="connsiteY3" fmla="*/ 92208 h 176733"/>
              <a:gd name="connsiteX4" fmla="*/ 76840 w 76840"/>
              <a:gd name="connsiteY4" fmla="*/ 38420 h 176733"/>
              <a:gd name="connsiteX5" fmla="*/ 69156 w 76840"/>
              <a:gd name="connsiteY5" fmla="*/ 15368 h 176733"/>
              <a:gd name="connsiteX6" fmla="*/ 53788 w 76840"/>
              <a:gd name="connsiteY6" fmla="*/ 0 h 176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840" h="176733">
                <a:moveTo>
                  <a:pt x="0" y="176733"/>
                </a:moveTo>
                <a:cubicBezTo>
                  <a:pt x="2561" y="169049"/>
                  <a:pt x="6096" y="161623"/>
                  <a:pt x="7684" y="153681"/>
                </a:cubicBezTo>
                <a:cubicBezTo>
                  <a:pt x="11236" y="135921"/>
                  <a:pt x="7268" y="116092"/>
                  <a:pt x="15368" y="99893"/>
                </a:cubicBezTo>
                <a:cubicBezTo>
                  <a:pt x="18990" y="92648"/>
                  <a:pt x="30736" y="94770"/>
                  <a:pt x="38420" y="92208"/>
                </a:cubicBezTo>
                <a:cubicBezTo>
                  <a:pt x="52941" y="77687"/>
                  <a:pt x="76840" y="62952"/>
                  <a:pt x="76840" y="38420"/>
                </a:cubicBezTo>
                <a:cubicBezTo>
                  <a:pt x="76840" y="30320"/>
                  <a:pt x="73323" y="22313"/>
                  <a:pt x="69156" y="15368"/>
                </a:cubicBezTo>
                <a:cubicBezTo>
                  <a:pt x="65429" y="9156"/>
                  <a:pt x="58911" y="5123"/>
                  <a:pt x="53788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Freihandform 85"/>
          <p:cNvSpPr/>
          <p:nvPr/>
        </p:nvSpPr>
        <p:spPr>
          <a:xfrm>
            <a:off x="7783728" y="4887045"/>
            <a:ext cx="53986" cy="153681"/>
          </a:xfrm>
          <a:custGeom>
            <a:avLst/>
            <a:gdLst>
              <a:gd name="connsiteX0" fmla="*/ 53986 w 53986"/>
              <a:gd name="connsiteY0" fmla="*/ 153681 h 153681"/>
              <a:gd name="connsiteX1" fmla="*/ 38618 w 53986"/>
              <a:gd name="connsiteY1" fmla="*/ 122945 h 153681"/>
              <a:gd name="connsiteX2" fmla="*/ 7882 w 53986"/>
              <a:gd name="connsiteY2" fmla="*/ 84525 h 153681"/>
              <a:gd name="connsiteX3" fmla="*/ 15566 w 53986"/>
              <a:gd name="connsiteY3" fmla="*/ 53789 h 153681"/>
              <a:gd name="connsiteX4" fmla="*/ 38618 w 53986"/>
              <a:gd name="connsiteY4" fmla="*/ 7684 h 153681"/>
              <a:gd name="connsiteX5" fmla="*/ 23250 w 53986"/>
              <a:gd name="connsiteY5" fmla="*/ 0 h 15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86" h="153681">
                <a:moveTo>
                  <a:pt x="53986" y="153681"/>
                </a:moveTo>
                <a:cubicBezTo>
                  <a:pt x="48863" y="143436"/>
                  <a:pt x="45951" y="131745"/>
                  <a:pt x="38618" y="122945"/>
                </a:cubicBezTo>
                <a:cubicBezTo>
                  <a:pt x="0" y="76603"/>
                  <a:pt x="26228" y="139564"/>
                  <a:pt x="7882" y="84525"/>
                </a:cubicBezTo>
                <a:cubicBezTo>
                  <a:pt x="10443" y="74280"/>
                  <a:pt x="11406" y="63496"/>
                  <a:pt x="15566" y="53789"/>
                </a:cubicBezTo>
                <a:cubicBezTo>
                  <a:pt x="19451" y="44725"/>
                  <a:pt x="42026" y="21318"/>
                  <a:pt x="38618" y="7684"/>
                </a:cubicBezTo>
                <a:cubicBezTo>
                  <a:pt x="37229" y="2128"/>
                  <a:pt x="28373" y="2561"/>
                  <a:pt x="23250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Freihandform 86"/>
          <p:cNvSpPr/>
          <p:nvPr/>
        </p:nvSpPr>
        <p:spPr>
          <a:xfrm>
            <a:off x="7960659" y="4794837"/>
            <a:ext cx="84524" cy="222837"/>
          </a:xfrm>
          <a:custGeom>
            <a:avLst/>
            <a:gdLst>
              <a:gd name="connsiteX0" fmla="*/ 84524 w 84524"/>
              <a:gd name="connsiteY0" fmla="*/ 222837 h 222837"/>
              <a:gd name="connsiteX1" fmla="*/ 69156 w 84524"/>
              <a:gd name="connsiteY1" fmla="*/ 192101 h 222837"/>
              <a:gd name="connsiteX2" fmla="*/ 53788 w 84524"/>
              <a:gd name="connsiteY2" fmla="*/ 122945 h 222837"/>
              <a:gd name="connsiteX3" fmla="*/ 30736 w 84524"/>
              <a:gd name="connsiteY3" fmla="*/ 76840 h 222837"/>
              <a:gd name="connsiteX4" fmla="*/ 38420 w 84524"/>
              <a:gd name="connsiteY4" fmla="*/ 38420 h 222837"/>
              <a:gd name="connsiteX5" fmla="*/ 0 w 84524"/>
              <a:gd name="connsiteY5" fmla="*/ 0 h 22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524" h="222837">
                <a:moveTo>
                  <a:pt x="84524" y="222837"/>
                </a:moveTo>
                <a:cubicBezTo>
                  <a:pt x="79401" y="212592"/>
                  <a:pt x="72447" y="203073"/>
                  <a:pt x="69156" y="192101"/>
                </a:cubicBezTo>
                <a:cubicBezTo>
                  <a:pt x="60302" y="162586"/>
                  <a:pt x="66315" y="148000"/>
                  <a:pt x="53788" y="122945"/>
                </a:cubicBezTo>
                <a:cubicBezTo>
                  <a:pt x="23997" y="63361"/>
                  <a:pt x="50050" y="134781"/>
                  <a:pt x="30736" y="76840"/>
                </a:cubicBezTo>
                <a:cubicBezTo>
                  <a:pt x="33297" y="64033"/>
                  <a:pt x="41588" y="51090"/>
                  <a:pt x="38420" y="38420"/>
                </a:cubicBezTo>
                <a:lnTo>
                  <a:pt x="0" y="0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Freihandform 87"/>
          <p:cNvSpPr/>
          <p:nvPr/>
        </p:nvSpPr>
        <p:spPr>
          <a:xfrm>
            <a:off x="8113010" y="4764101"/>
            <a:ext cx="116590" cy="176733"/>
          </a:xfrm>
          <a:custGeom>
            <a:avLst/>
            <a:gdLst>
              <a:gd name="connsiteX0" fmla="*/ 116590 w 116590"/>
              <a:gd name="connsiteY0" fmla="*/ 176733 h 176733"/>
              <a:gd name="connsiteX1" fmla="*/ 16698 w 116590"/>
              <a:gd name="connsiteY1" fmla="*/ 53788 h 176733"/>
              <a:gd name="connsiteX2" fmla="*/ 24382 w 116590"/>
              <a:gd name="connsiteY2" fmla="*/ 30736 h 176733"/>
              <a:gd name="connsiteX3" fmla="*/ 39750 w 116590"/>
              <a:gd name="connsiteY3" fmla="*/ 7684 h 176733"/>
              <a:gd name="connsiteX4" fmla="*/ 24382 w 116590"/>
              <a:gd name="connsiteY4" fmla="*/ 0 h 176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590" h="176733">
                <a:moveTo>
                  <a:pt x="116590" y="176733"/>
                </a:moveTo>
                <a:cubicBezTo>
                  <a:pt x="83293" y="135751"/>
                  <a:pt x="0" y="103882"/>
                  <a:pt x="16698" y="53788"/>
                </a:cubicBezTo>
                <a:cubicBezTo>
                  <a:pt x="19259" y="46104"/>
                  <a:pt x="20760" y="37981"/>
                  <a:pt x="24382" y="30736"/>
                </a:cubicBezTo>
                <a:cubicBezTo>
                  <a:pt x="28512" y="22476"/>
                  <a:pt x="39750" y="16919"/>
                  <a:pt x="39750" y="7684"/>
                </a:cubicBezTo>
                <a:cubicBezTo>
                  <a:pt x="39750" y="1957"/>
                  <a:pt x="29505" y="2561"/>
                  <a:pt x="24382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Ellipse 94"/>
          <p:cNvSpPr/>
          <p:nvPr/>
        </p:nvSpPr>
        <p:spPr>
          <a:xfrm>
            <a:off x="7364944" y="472799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Ellipse 95"/>
          <p:cNvSpPr/>
          <p:nvPr/>
        </p:nvSpPr>
        <p:spPr>
          <a:xfrm>
            <a:off x="7463556" y="471301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Ellipse 96"/>
          <p:cNvSpPr/>
          <p:nvPr/>
        </p:nvSpPr>
        <p:spPr>
          <a:xfrm>
            <a:off x="7545785" y="478178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Ellipse 97"/>
          <p:cNvSpPr/>
          <p:nvPr/>
        </p:nvSpPr>
        <p:spPr>
          <a:xfrm>
            <a:off x="7559873" y="471746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Ellipse 98"/>
          <p:cNvSpPr/>
          <p:nvPr/>
        </p:nvSpPr>
        <p:spPr>
          <a:xfrm>
            <a:off x="7673853" y="478946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Ellipse 99"/>
          <p:cNvSpPr/>
          <p:nvPr/>
        </p:nvSpPr>
        <p:spPr>
          <a:xfrm>
            <a:off x="7764781" y="475143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Ellipse 100"/>
          <p:cNvSpPr/>
          <p:nvPr/>
        </p:nvSpPr>
        <p:spPr>
          <a:xfrm>
            <a:off x="7827728" y="481252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Ellipse 101"/>
          <p:cNvSpPr/>
          <p:nvPr/>
        </p:nvSpPr>
        <p:spPr>
          <a:xfrm>
            <a:off x="7861316" y="474051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Ellipse 102"/>
          <p:cNvSpPr/>
          <p:nvPr/>
        </p:nvSpPr>
        <p:spPr>
          <a:xfrm>
            <a:off x="7959928" y="472514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Ellipse 103"/>
          <p:cNvSpPr/>
          <p:nvPr/>
        </p:nvSpPr>
        <p:spPr>
          <a:xfrm>
            <a:off x="8051436" y="47741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Ellipse 104"/>
          <p:cNvSpPr/>
          <p:nvPr/>
        </p:nvSpPr>
        <p:spPr>
          <a:xfrm>
            <a:off x="8100392" y="470209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Ellipse 105"/>
          <p:cNvSpPr/>
          <p:nvPr/>
        </p:nvSpPr>
        <p:spPr>
          <a:xfrm>
            <a:off x="8214372" y="472514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4" name="Textfeld 113"/>
          <p:cNvSpPr txBox="1"/>
          <p:nvPr/>
        </p:nvSpPr>
        <p:spPr>
          <a:xfrm>
            <a:off x="1547664" y="4653136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CAM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feld 114"/>
          <p:cNvSpPr txBox="1"/>
          <p:nvPr/>
        </p:nvSpPr>
        <p:spPr>
          <a:xfrm>
            <a:off x="3800460" y="4653136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CAM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feld 115"/>
          <p:cNvSpPr txBox="1"/>
          <p:nvPr/>
        </p:nvSpPr>
        <p:spPr>
          <a:xfrm>
            <a:off x="6084168" y="4653136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CAM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feld 123"/>
          <p:cNvSpPr txBox="1"/>
          <p:nvPr/>
        </p:nvSpPr>
        <p:spPr>
          <a:xfrm>
            <a:off x="8306142" y="4601676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CAM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Textfeld 107"/>
          <p:cNvSpPr txBox="1"/>
          <p:nvPr/>
        </p:nvSpPr>
        <p:spPr>
          <a:xfrm>
            <a:off x="2123728" y="321297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T</a:t>
            </a:r>
            <a:endParaRPr lang="de-DE" dirty="0"/>
          </a:p>
        </p:txBody>
      </p:sp>
      <p:sp>
        <p:nvSpPr>
          <p:cNvPr id="109" name="Textfeld 108"/>
          <p:cNvSpPr txBox="1"/>
          <p:nvPr/>
        </p:nvSpPr>
        <p:spPr>
          <a:xfrm>
            <a:off x="6526490" y="292494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T</a:t>
            </a:r>
            <a:endParaRPr lang="de-DE" dirty="0"/>
          </a:p>
        </p:txBody>
      </p:sp>
      <p:sp>
        <p:nvSpPr>
          <p:cNvPr id="110" name="Textfeld 109"/>
          <p:cNvSpPr txBox="1"/>
          <p:nvPr/>
        </p:nvSpPr>
        <p:spPr>
          <a:xfrm>
            <a:off x="2555776" y="3645024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</a:t>
            </a:r>
            <a:endParaRPr lang="de-DE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feld 110"/>
          <p:cNvSpPr txBox="1"/>
          <p:nvPr/>
        </p:nvSpPr>
        <p:spPr>
          <a:xfrm>
            <a:off x="7020272" y="3573016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b="1" dirty="0" smtClean="0">
                <a:latin typeface="Arial" pitchFamily="34" charset="0"/>
                <a:cs typeface="Arial" pitchFamily="34" charset="0"/>
              </a:rPr>
              <a:t>CAM</a:t>
            </a:r>
            <a:endParaRPr lang="de-DE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feld 111"/>
          <p:cNvSpPr txBox="1"/>
          <p:nvPr/>
        </p:nvSpPr>
        <p:spPr>
          <a:xfrm>
            <a:off x="8244408" y="648866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mtClean="0">
                <a:latin typeface="Arial" pitchFamily="34" charset="0"/>
                <a:cs typeface="Arial" pitchFamily="34" charset="0"/>
              </a:rPr>
              <a:t>Fig.8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Bildschirmpräsentation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Company>tilak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molzyt01</dc:creator>
  <cp:lastModifiedBy>molzyt01</cp:lastModifiedBy>
  <cp:revision>9</cp:revision>
  <dcterms:created xsi:type="dcterms:W3CDTF">2012-06-15T13:03:31Z</dcterms:created>
  <dcterms:modified xsi:type="dcterms:W3CDTF">2012-08-21T13:45:10Z</dcterms:modified>
</cp:coreProperties>
</file>