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</p:sldIdLst>
  <p:sldSz cx="6858000" cy="9144000" type="screen4x3"/>
  <p:notesSz cx="6797675" cy="9926638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howGuides="1">
      <p:cViewPr>
        <p:scale>
          <a:sx n="90" d="100"/>
          <a:sy n="90" d="100"/>
        </p:scale>
        <p:origin x="-3036" y="-72"/>
      </p:cViewPr>
      <p:guideLst>
        <p:guide orient="horz" pos="288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514350" y="2840568"/>
            <a:ext cx="5829300" cy="1960033"/>
          </a:xfrm>
        </p:spPr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028700" y="5181600"/>
            <a:ext cx="4800600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kumimoji="1" lang="ja-JP" altLang="en-US" smtClean="0"/>
              <a:t>マスター サブタイトルの書式設定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0FB83C-00D5-4E2A-AC9F-96178E19FDDC}" type="datetimeFigureOut">
              <a:rPr kumimoji="1" lang="ja-JP" altLang="en-US" smtClean="0"/>
              <a:pPr/>
              <a:t>2012/11/29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E31BE4-9F85-4AE9-8E4D-F9AEE4081C81}" type="slidenum">
              <a:rPr kumimoji="1" lang="ja-JP" altLang="en-US" smtClean="0"/>
              <a:pPr/>
              <a:t>&lt;#&gt;</a:t>
            </a:fld>
            <a:endParaRPr kumimoji="1" lang="ja-JP" altLang="en-US"/>
          </a:p>
        </p:txBody>
      </p:sp>
    </p:spTree>
    <p:extLst>
      <p:ext uri="{BB962C8B-B14F-4D97-AF65-F5344CB8AC3E}">
        <p14:creationId xmlns="" xmlns:p14="http://schemas.microsoft.com/office/powerpoint/2010/main" val="27441142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0FB83C-00D5-4E2A-AC9F-96178E19FDDC}" type="datetimeFigureOut">
              <a:rPr kumimoji="1" lang="ja-JP" altLang="en-US" smtClean="0"/>
              <a:pPr/>
              <a:t>2012/11/29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E31BE4-9F85-4AE9-8E4D-F9AEE4081C81}" type="slidenum">
              <a:rPr kumimoji="1" lang="ja-JP" altLang="en-US" smtClean="0"/>
              <a:pPr/>
              <a:t>&lt;#&gt;</a:t>
            </a:fld>
            <a:endParaRPr kumimoji="1" lang="ja-JP" altLang="en-US"/>
          </a:p>
        </p:txBody>
      </p:sp>
    </p:spTree>
    <p:extLst>
      <p:ext uri="{BB962C8B-B14F-4D97-AF65-F5344CB8AC3E}">
        <p14:creationId xmlns="" xmlns:p14="http://schemas.microsoft.com/office/powerpoint/2010/main" val="11110684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3729037" y="488951"/>
            <a:ext cx="1157288" cy="10401300"/>
          </a:xfrm>
        </p:spPr>
        <p:txBody>
          <a:bodyPr vert="eaVert"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>
          <a:xfrm>
            <a:off x="257175" y="488951"/>
            <a:ext cx="3357563" cy="10401300"/>
          </a:xfrm>
        </p:spPr>
        <p:txBody>
          <a:bodyPr vert="eaVert"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0FB83C-00D5-4E2A-AC9F-96178E19FDDC}" type="datetimeFigureOut">
              <a:rPr kumimoji="1" lang="ja-JP" altLang="en-US" smtClean="0"/>
              <a:pPr/>
              <a:t>2012/11/29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E31BE4-9F85-4AE9-8E4D-F9AEE4081C81}" type="slidenum">
              <a:rPr kumimoji="1" lang="ja-JP" altLang="en-US" smtClean="0"/>
              <a:pPr/>
              <a:t>&lt;#&gt;</a:t>
            </a:fld>
            <a:endParaRPr kumimoji="1" lang="ja-JP" altLang="en-US"/>
          </a:p>
        </p:txBody>
      </p:sp>
    </p:spTree>
    <p:extLst>
      <p:ext uri="{BB962C8B-B14F-4D97-AF65-F5344CB8AC3E}">
        <p14:creationId xmlns="" xmlns:p14="http://schemas.microsoft.com/office/powerpoint/2010/main" val="25954948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0FB83C-00D5-4E2A-AC9F-96178E19FDDC}" type="datetimeFigureOut">
              <a:rPr kumimoji="1" lang="ja-JP" altLang="en-US" smtClean="0"/>
              <a:pPr/>
              <a:t>2012/11/29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E31BE4-9F85-4AE9-8E4D-F9AEE4081C81}" type="slidenum">
              <a:rPr kumimoji="1" lang="ja-JP" altLang="en-US" smtClean="0"/>
              <a:pPr/>
              <a:t>&lt;#&gt;</a:t>
            </a:fld>
            <a:endParaRPr kumimoji="1" lang="ja-JP" altLang="en-US"/>
          </a:p>
        </p:txBody>
      </p:sp>
    </p:spTree>
    <p:extLst>
      <p:ext uri="{BB962C8B-B14F-4D97-AF65-F5344CB8AC3E}">
        <p14:creationId xmlns="" xmlns:p14="http://schemas.microsoft.com/office/powerpoint/2010/main" val="13793624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541735" y="5875867"/>
            <a:ext cx="5829300" cy="18161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541735" y="3875618"/>
            <a:ext cx="5829300" cy="200024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0FB83C-00D5-4E2A-AC9F-96178E19FDDC}" type="datetimeFigureOut">
              <a:rPr kumimoji="1" lang="ja-JP" altLang="en-US" smtClean="0"/>
              <a:pPr/>
              <a:t>2012/11/29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E31BE4-9F85-4AE9-8E4D-F9AEE4081C81}" type="slidenum">
              <a:rPr kumimoji="1" lang="ja-JP" altLang="en-US" smtClean="0"/>
              <a:pPr/>
              <a:t>&lt;#&gt;</a:t>
            </a:fld>
            <a:endParaRPr kumimoji="1" lang="ja-JP" altLang="en-US"/>
          </a:p>
        </p:txBody>
      </p:sp>
    </p:spTree>
    <p:extLst>
      <p:ext uri="{BB962C8B-B14F-4D97-AF65-F5344CB8AC3E}">
        <p14:creationId xmlns="" xmlns:p14="http://schemas.microsoft.com/office/powerpoint/2010/main" val="14399327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half" idx="1"/>
          </p:nvPr>
        </p:nvSpPr>
        <p:spPr>
          <a:xfrm>
            <a:off x="257175" y="2844800"/>
            <a:ext cx="2257425" cy="804545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2628900" y="2844800"/>
            <a:ext cx="2257425" cy="804545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0FB83C-00D5-4E2A-AC9F-96178E19FDDC}" type="datetimeFigureOut">
              <a:rPr kumimoji="1" lang="ja-JP" altLang="en-US" smtClean="0"/>
              <a:pPr/>
              <a:t>2012/11/29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E31BE4-9F85-4AE9-8E4D-F9AEE4081C81}" type="slidenum">
              <a:rPr kumimoji="1" lang="ja-JP" altLang="en-US" smtClean="0"/>
              <a:pPr/>
              <a:t>&lt;#&gt;</a:t>
            </a:fld>
            <a:endParaRPr kumimoji="1" lang="ja-JP" altLang="en-US"/>
          </a:p>
        </p:txBody>
      </p:sp>
    </p:spTree>
    <p:extLst>
      <p:ext uri="{BB962C8B-B14F-4D97-AF65-F5344CB8AC3E}">
        <p14:creationId xmlns="" xmlns:p14="http://schemas.microsoft.com/office/powerpoint/2010/main" val="10160258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</p:spPr>
        <p:txBody>
          <a:bodyPr/>
          <a:lstStyle>
            <a:lvl1pPr>
              <a:defRPr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342900" y="2046817"/>
            <a:ext cx="303014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342900" y="2899833"/>
            <a:ext cx="303014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3483769" y="2046817"/>
            <a:ext cx="303133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6" name="コンテンツ プレースホルダー 5"/>
          <p:cNvSpPr>
            <a:spLocks noGrp="1"/>
          </p:cNvSpPr>
          <p:nvPr>
            <p:ph sz="quarter" idx="4"/>
          </p:nvPr>
        </p:nvSpPr>
        <p:spPr>
          <a:xfrm>
            <a:off x="3483769" y="2899833"/>
            <a:ext cx="303133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7" name="日付プレースホルダー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0FB83C-00D5-4E2A-AC9F-96178E19FDDC}" type="datetimeFigureOut">
              <a:rPr kumimoji="1" lang="ja-JP" altLang="en-US" smtClean="0"/>
              <a:pPr/>
              <a:t>2012/11/29</a:t>
            </a:fld>
            <a:endParaRPr kumimoji="1" lang="ja-JP" altLang="en-US"/>
          </a:p>
        </p:txBody>
      </p:sp>
      <p:sp>
        <p:nvSpPr>
          <p:cNvPr id="8" name="フッター プレースホルダー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E31BE4-9F85-4AE9-8E4D-F9AEE4081C81}" type="slidenum">
              <a:rPr kumimoji="1" lang="ja-JP" altLang="en-US" smtClean="0"/>
              <a:pPr/>
              <a:t>&lt;#&gt;</a:t>
            </a:fld>
            <a:endParaRPr kumimoji="1" lang="ja-JP" altLang="en-US"/>
          </a:p>
        </p:txBody>
      </p:sp>
    </p:spTree>
    <p:extLst>
      <p:ext uri="{BB962C8B-B14F-4D97-AF65-F5344CB8AC3E}">
        <p14:creationId xmlns="" xmlns:p14="http://schemas.microsoft.com/office/powerpoint/2010/main" val="40294524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0FB83C-00D5-4E2A-AC9F-96178E19FDDC}" type="datetimeFigureOut">
              <a:rPr kumimoji="1" lang="ja-JP" altLang="en-US" smtClean="0"/>
              <a:pPr/>
              <a:t>2012/11/29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E31BE4-9F85-4AE9-8E4D-F9AEE4081C81}" type="slidenum">
              <a:rPr kumimoji="1" lang="ja-JP" altLang="en-US" smtClean="0"/>
              <a:pPr/>
              <a:t>&lt;#&gt;</a:t>
            </a:fld>
            <a:endParaRPr kumimoji="1" lang="ja-JP" altLang="en-US"/>
          </a:p>
        </p:txBody>
      </p:sp>
    </p:spTree>
    <p:extLst>
      <p:ext uri="{BB962C8B-B14F-4D97-AF65-F5344CB8AC3E}">
        <p14:creationId xmlns="" xmlns:p14="http://schemas.microsoft.com/office/powerpoint/2010/main" val="31791654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0FB83C-00D5-4E2A-AC9F-96178E19FDDC}" type="datetimeFigureOut">
              <a:rPr kumimoji="1" lang="ja-JP" altLang="en-US" smtClean="0"/>
              <a:pPr/>
              <a:t>2012/11/29</a:t>
            </a:fld>
            <a:endParaRPr kumimoji="1" lang="ja-JP" altLang="en-US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E31BE4-9F85-4AE9-8E4D-F9AEE4081C81}" type="slidenum">
              <a:rPr kumimoji="1" lang="ja-JP" altLang="en-US" smtClean="0"/>
              <a:pPr/>
              <a:t>&lt;#&gt;</a:t>
            </a:fld>
            <a:endParaRPr kumimoji="1" lang="ja-JP" altLang="en-US"/>
          </a:p>
        </p:txBody>
      </p:sp>
    </p:spTree>
    <p:extLst>
      <p:ext uri="{BB962C8B-B14F-4D97-AF65-F5344CB8AC3E}">
        <p14:creationId xmlns="" xmlns:p14="http://schemas.microsoft.com/office/powerpoint/2010/main" val="42889326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342900" y="364067"/>
            <a:ext cx="2256235" cy="15494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2681287" y="364067"/>
            <a:ext cx="3833813" cy="780415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342900" y="1913467"/>
            <a:ext cx="2256235" cy="62547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0FB83C-00D5-4E2A-AC9F-96178E19FDDC}" type="datetimeFigureOut">
              <a:rPr kumimoji="1" lang="ja-JP" altLang="en-US" smtClean="0"/>
              <a:pPr/>
              <a:t>2012/11/29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E31BE4-9F85-4AE9-8E4D-F9AEE4081C81}" type="slidenum">
              <a:rPr kumimoji="1" lang="ja-JP" altLang="en-US" smtClean="0"/>
              <a:pPr/>
              <a:t>&lt;#&gt;</a:t>
            </a:fld>
            <a:endParaRPr kumimoji="1" lang="ja-JP" altLang="en-US"/>
          </a:p>
        </p:txBody>
      </p:sp>
    </p:spTree>
    <p:extLst>
      <p:ext uri="{BB962C8B-B14F-4D97-AF65-F5344CB8AC3E}">
        <p14:creationId xmlns="" xmlns:p14="http://schemas.microsoft.com/office/powerpoint/2010/main" val="39003935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344216" y="6400800"/>
            <a:ext cx="4114800" cy="7556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図プレースホルダー 2"/>
          <p:cNvSpPr>
            <a:spLocks noGrp="1"/>
          </p:cNvSpPr>
          <p:nvPr>
            <p:ph type="pic" idx="1"/>
          </p:nvPr>
        </p:nvSpPr>
        <p:spPr>
          <a:xfrm>
            <a:off x="1344216" y="817033"/>
            <a:ext cx="41148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1344216" y="7156451"/>
            <a:ext cx="4114800" cy="107314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0FB83C-00D5-4E2A-AC9F-96178E19FDDC}" type="datetimeFigureOut">
              <a:rPr kumimoji="1" lang="ja-JP" altLang="en-US" smtClean="0"/>
              <a:pPr/>
              <a:t>2012/11/29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E31BE4-9F85-4AE9-8E4D-F9AEE4081C81}" type="slidenum">
              <a:rPr kumimoji="1" lang="ja-JP" altLang="en-US" smtClean="0"/>
              <a:pPr/>
              <a:t>&lt;#&gt;</a:t>
            </a:fld>
            <a:endParaRPr kumimoji="1" lang="ja-JP" altLang="en-US"/>
          </a:p>
        </p:txBody>
      </p:sp>
    </p:spTree>
    <p:extLst>
      <p:ext uri="{BB962C8B-B14F-4D97-AF65-F5344CB8AC3E}">
        <p14:creationId xmlns="" xmlns:p14="http://schemas.microsoft.com/office/powerpoint/2010/main" val="1027260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342900" y="2133601"/>
            <a:ext cx="6172200" cy="60346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2"/>
          </p:nvPr>
        </p:nvSpPr>
        <p:spPr>
          <a:xfrm>
            <a:off x="342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D0FB83C-00D5-4E2A-AC9F-96178E19FDDC}" type="datetimeFigureOut">
              <a:rPr kumimoji="1" lang="ja-JP" altLang="en-US" smtClean="0"/>
              <a:pPr/>
              <a:t>2012/11/29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3"/>
          </p:nvPr>
        </p:nvSpPr>
        <p:spPr>
          <a:xfrm>
            <a:off x="2343150" y="8475134"/>
            <a:ext cx="21717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4"/>
          </p:nvPr>
        </p:nvSpPr>
        <p:spPr>
          <a:xfrm>
            <a:off x="4914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9E31BE4-9F85-4AE9-8E4D-F9AEE4081C81}" type="slidenum">
              <a:rPr kumimoji="1" lang="ja-JP" altLang="en-US" smtClean="0"/>
              <a:pPr/>
              <a:t>&lt;#&gt;</a:t>
            </a:fld>
            <a:endParaRPr kumimoji="1" lang="ja-JP" altLang="en-US"/>
          </a:p>
        </p:txBody>
      </p:sp>
    </p:spTree>
    <p:extLst>
      <p:ext uri="{BB962C8B-B14F-4D97-AF65-F5344CB8AC3E}">
        <p14:creationId xmlns="" xmlns:p14="http://schemas.microsoft.com/office/powerpoint/2010/main" val="25579679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7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" name="図 4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r="6327"/>
          <a:stretch/>
        </p:blipFill>
        <p:spPr bwMode="auto">
          <a:xfrm>
            <a:off x="1320466" y="2039379"/>
            <a:ext cx="2589070" cy="20122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" name="図 4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r="9000"/>
          <a:stretch/>
        </p:blipFill>
        <p:spPr bwMode="auto">
          <a:xfrm>
            <a:off x="3954549" y="2039379"/>
            <a:ext cx="2520632" cy="20122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2" name="図 2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r="5260"/>
          <a:stretch/>
        </p:blipFill>
        <p:spPr bwMode="auto">
          <a:xfrm>
            <a:off x="1324096" y="4071577"/>
            <a:ext cx="2597794" cy="19923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3" name="図 4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r="7910"/>
          <a:stretch/>
        </p:blipFill>
        <p:spPr bwMode="auto">
          <a:xfrm>
            <a:off x="3920215" y="4051639"/>
            <a:ext cx="2573627" cy="20122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4" name="図 1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r="6219"/>
          <a:stretch/>
        </p:blipFill>
        <p:spPr bwMode="auto">
          <a:xfrm>
            <a:off x="1324097" y="6063898"/>
            <a:ext cx="2597793" cy="20122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5" name="図 3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42794"/>
          <a:stretch/>
        </p:blipFill>
        <p:spPr bwMode="auto">
          <a:xfrm rot="5400000">
            <a:off x="4207207" y="5813897"/>
            <a:ext cx="1991413" cy="25287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正方形/長方形 47"/>
          <p:cNvSpPr>
            <a:spLocks noChangeArrowheads="1"/>
          </p:cNvSpPr>
          <p:nvPr/>
        </p:nvSpPr>
        <p:spPr bwMode="auto">
          <a:xfrm rot="5400000">
            <a:off x="5001448" y="1607468"/>
            <a:ext cx="402156" cy="461665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/>
          <a:p>
            <a:pPr marL="457200" indent="-457200" eaLnBrk="0" hangingPunct="0">
              <a:spcBef>
                <a:spcPct val="50000"/>
              </a:spcBef>
            </a:pPr>
            <a:endParaRPr kumimoji="0" lang="ja-JP" altLang="en-US" sz="2400">
              <a:solidFill>
                <a:srgbClr val="FF0000"/>
              </a:solidFill>
              <a:latin typeface="Times New Roman" pitchFamily="18" charset="0"/>
              <a:ea typeface="HGPｺﾞｼｯｸE" pitchFamily="50" charset="-128"/>
              <a:cs typeface="Times New Roman" pitchFamily="18" charset="0"/>
            </a:endParaRPr>
          </a:p>
        </p:txBody>
      </p:sp>
      <p:sp>
        <p:nvSpPr>
          <p:cNvPr id="13" name="正方形/長方形 18"/>
          <p:cNvSpPr>
            <a:spLocks noChangeArrowheads="1"/>
          </p:cNvSpPr>
          <p:nvPr/>
        </p:nvSpPr>
        <p:spPr bwMode="auto">
          <a:xfrm rot="5400000">
            <a:off x="2417052" y="1607468"/>
            <a:ext cx="402156" cy="461665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/>
          <a:p>
            <a:pPr marL="457200" indent="-457200" eaLnBrk="0" hangingPunct="0">
              <a:spcBef>
                <a:spcPct val="50000"/>
              </a:spcBef>
            </a:pPr>
            <a:endParaRPr kumimoji="0" lang="ja-JP" altLang="en-US" sz="2400">
              <a:solidFill>
                <a:srgbClr val="FF0000"/>
              </a:solidFill>
              <a:latin typeface="Times New Roman" pitchFamily="18" charset="0"/>
              <a:ea typeface="HGPｺﾞｼｯｸE" pitchFamily="50" charset="-128"/>
              <a:cs typeface="Times New Roman" pitchFamily="18" charset="0"/>
            </a:endParaRPr>
          </a:p>
        </p:txBody>
      </p:sp>
      <p:sp>
        <p:nvSpPr>
          <p:cNvPr id="21" name="テキスト ボックス 20"/>
          <p:cNvSpPr txBox="1"/>
          <p:nvPr/>
        </p:nvSpPr>
        <p:spPr bwMode="auto">
          <a:xfrm>
            <a:off x="1410741" y="1530419"/>
            <a:ext cx="2314341" cy="507831"/>
          </a:xfrm>
          <a:prstGeom prst="rect">
            <a:avLst/>
          </a:prstGeom>
          <a:noFill/>
          <a:ln>
            <a:noFill/>
          </a:ln>
          <a:extLst/>
        </p:spPr>
        <p:txBody>
          <a:bodyPr anchor="ctr">
            <a:spAutoFit/>
          </a:bodyPr>
          <a:lstStyle/>
          <a:p>
            <a:pPr algn="ctr">
              <a:lnSpc>
                <a:spcPct val="150000"/>
              </a:lnSpc>
              <a:spcBef>
                <a:spcPct val="50000"/>
              </a:spcBef>
              <a:defRPr/>
            </a:pPr>
            <a:r>
              <a:rPr lang="en-US" altLang="ja-JP" b="1" dirty="0">
                <a:latin typeface="Times New Roman" pitchFamily="18" charset="0"/>
                <a:ea typeface="HGPｺﾞｼｯｸE" pitchFamily="50" charset="-128"/>
                <a:cs typeface="Times New Roman" pitchFamily="18" charset="0"/>
              </a:rPr>
              <a:t>Control Group</a:t>
            </a:r>
            <a:endParaRPr lang="ja-JP" altLang="en-US" b="1" dirty="0">
              <a:latin typeface="Times New Roman" pitchFamily="18" charset="0"/>
              <a:ea typeface="HGPｺﾞｼｯｸE" pitchFamily="50" charset="-128"/>
              <a:cs typeface="Times New Roman" pitchFamily="18" charset="0"/>
            </a:endParaRPr>
          </a:p>
        </p:txBody>
      </p:sp>
      <p:sp>
        <p:nvSpPr>
          <p:cNvPr id="22" name="テキスト ボックス 21"/>
          <p:cNvSpPr txBox="1"/>
          <p:nvPr/>
        </p:nvSpPr>
        <p:spPr bwMode="auto">
          <a:xfrm>
            <a:off x="4031725" y="1530420"/>
            <a:ext cx="2312906" cy="507831"/>
          </a:xfrm>
          <a:prstGeom prst="rect">
            <a:avLst/>
          </a:prstGeom>
          <a:noFill/>
          <a:ln>
            <a:noFill/>
          </a:ln>
          <a:extLst/>
        </p:spPr>
        <p:txBody>
          <a:bodyPr anchor="ctr">
            <a:spAutoFit/>
          </a:bodyPr>
          <a:lstStyle/>
          <a:p>
            <a:pPr algn="ctr">
              <a:lnSpc>
                <a:spcPct val="150000"/>
              </a:lnSpc>
              <a:spcBef>
                <a:spcPct val="50000"/>
              </a:spcBef>
              <a:defRPr/>
            </a:pPr>
            <a:r>
              <a:rPr lang="en-US" altLang="ja-JP" b="1" dirty="0">
                <a:latin typeface="Times New Roman" pitchFamily="18" charset="0"/>
                <a:ea typeface="HGPｺﾞｼｯｸE" pitchFamily="50" charset="-128"/>
                <a:cs typeface="Times New Roman" pitchFamily="18" charset="0"/>
              </a:rPr>
              <a:t>Treatment Group</a:t>
            </a:r>
            <a:endParaRPr lang="ja-JP" altLang="en-US" b="1" dirty="0">
              <a:latin typeface="Times New Roman" pitchFamily="18" charset="0"/>
              <a:ea typeface="HGPｺﾞｼｯｸE" pitchFamily="50" charset="-128"/>
              <a:cs typeface="Times New Roman" pitchFamily="18" charset="0"/>
            </a:endParaRPr>
          </a:p>
        </p:txBody>
      </p:sp>
      <p:cxnSp>
        <p:nvCxnSpPr>
          <p:cNvPr id="15" name="直線コネクタ 20"/>
          <p:cNvCxnSpPr>
            <a:cxnSpLocks noChangeShapeType="1"/>
          </p:cNvCxnSpPr>
          <p:nvPr/>
        </p:nvCxnSpPr>
        <p:spPr bwMode="auto">
          <a:xfrm rot="5400000">
            <a:off x="3890875" y="-564076"/>
            <a:ext cx="0" cy="5206908"/>
          </a:xfrm>
          <a:prstGeom prst="line">
            <a:avLst/>
          </a:prstGeom>
          <a:noFill/>
          <a:ln w="38100" algn="ctr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6" name="直線コネクタ 21"/>
          <p:cNvCxnSpPr>
            <a:cxnSpLocks noChangeShapeType="1"/>
          </p:cNvCxnSpPr>
          <p:nvPr/>
        </p:nvCxnSpPr>
        <p:spPr bwMode="auto">
          <a:xfrm rot="5400000">
            <a:off x="3890875" y="1448184"/>
            <a:ext cx="0" cy="5206908"/>
          </a:xfrm>
          <a:prstGeom prst="line">
            <a:avLst/>
          </a:prstGeom>
          <a:noFill/>
          <a:ln w="28575" algn="ctr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9" name="直線コネクタ 29"/>
          <p:cNvCxnSpPr>
            <a:cxnSpLocks noChangeShapeType="1"/>
          </p:cNvCxnSpPr>
          <p:nvPr/>
        </p:nvCxnSpPr>
        <p:spPr bwMode="auto">
          <a:xfrm>
            <a:off x="6483209" y="1637222"/>
            <a:ext cx="0" cy="6438937"/>
          </a:xfrm>
          <a:prstGeom prst="line">
            <a:avLst/>
          </a:prstGeom>
          <a:noFill/>
          <a:ln w="38100" algn="ctr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23" name="直線コネクタ 22"/>
          <p:cNvCxnSpPr>
            <a:cxnSpLocks noChangeShapeType="1"/>
          </p:cNvCxnSpPr>
          <p:nvPr/>
        </p:nvCxnSpPr>
        <p:spPr bwMode="auto">
          <a:xfrm rot="5400000">
            <a:off x="3890875" y="3460445"/>
            <a:ext cx="0" cy="5206908"/>
          </a:xfrm>
          <a:prstGeom prst="line">
            <a:avLst/>
          </a:prstGeom>
          <a:noFill/>
          <a:ln w="28575" algn="ctr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4" name="直線コネクタ 6"/>
          <p:cNvCxnSpPr>
            <a:cxnSpLocks noChangeShapeType="1"/>
          </p:cNvCxnSpPr>
          <p:nvPr/>
        </p:nvCxnSpPr>
        <p:spPr bwMode="auto">
          <a:xfrm rot="5400000">
            <a:off x="3890875" y="-966232"/>
            <a:ext cx="0" cy="5206908"/>
          </a:xfrm>
          <a:prstGeom prst="line">
            <a:avLst/>
          </a:prstGeom>
          <a:noFill/>
          <a:ln w="38100" algn="ctr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8" name="直線コネクタ 16"/>
          <p:cNvCxnSpPr>
            <a:cxnSpLocks noChangeShapeType="1"/>
          </p:cNvCxnSpPr>
          <p:nvPr/>
        </p:nvCxnSpPr>
        <p:spPr bwMode="auto">
          <a:xfrm>
            <a:off x="3920215" y="1637222"/>
            <a:ext cx="1" cy="6463170"/>
          </a:xfrm>
          <a:prstGeom prst="line">
            <a:avLst/>
          </a:prstGeom>
          <a:noFill/>
          <a:ln w="38100" algn="ctr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20" name="直線コネクタ 30"/>
          <p:cNvCxnSpPr>
            <a:cxnSpLocks noChangeShapeType="1"/>
          </p:cNvCxnSpPr>
          <p:nvPr/>
        </p:nvCxnSpPr>
        <p:spPr bwMode="auto">
          <a:xfrm flipH="1">
            <a:off x="1307590" y="1637222"/>
            <a:ext cx="1279" cy="6463170"/>
          </a:xfrm>
          <a:prstGeom prst="line">
            <a:avLst/>
          </a:prstGeom>
          <a:noFill/>
          <a:ln w="38100" algn="ctr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26" name="直線コネクタ 25"/>
          <p:cNvCxnSpPr>
            <a:cxnSpLocks noChangeShapeType="1"/>
          </p:cNvCxnSpPr>
          <p:nvPr/>
        </p:nvCxnSpPr>
        <p:spPr bwMode="auto">
          <a:xfrm rot="5400000">
            <a:off x="3890875" y="5480431"/>
            <a:ext cx="0" cy="5206908"/>
          </a:xfrm>
          <a:prstGeom prst="line">
            <a:avLst/>
          </a:prstGeom>
          <a:noFill/>
          <a:ln w="28575" algn="ctr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27" name="Text Box 19"/>
          <p:cNvSpPr txBox="1">
            <a:spLocks noChangeArrowheads="1"/>
          </p:cNvSpPr>
          <p:nvPr/>
        </p:nvSpPr>
        <p:spPr bwMode="auto">
          <a:xfrm>
            <a:off x="207870" y="4918428"/>
            <a:ext cx="901700" cy="276225"/>
          </a:xfrm>
          <a:prstGeom prst="rect">
            <a:avLst/>
          </a:prstGeom>
          <a:noFill/>
          <a:ln w="9525" algn="ctr">
            <a:solidFill>
              <a:schemeClr val="tx1"/>
            </a:solidFill>
            <a:miter lim="800000"/>
            <a:headEnd/>
            <a:tailEnd/>
          </a:ln>
          <a:effectLst/>
          <a:extLst/>
        </p:spPr>
        <p:txBody>
          <a:bodyPr anchor="ctr">
            <a:spAutoFit/>
          </a:bodyPr>
          <a:lstStyle>
            <a:lvl1pPr marL="457200" indent="-457200">
              <a:defRPr sz="2400">
                <a:solidFill>
                  <a:srgbClr val="FF0000"/>
                </a:solidFill>
                <a:latin typeface="Arial" pitchFamily="34" charset="0"/>
                <a:ea typeface="HGPｺﾞｼｯｸE" pitchFamily="50" charset="-128"/>
              </a:defRPr>
            </a:lvl1pPr>
            <a:lvl2pPr marL="742950" indent="-285750">
              <a:defRPr sz="2400">
                <a:solidFill>
                  <a:srgbClr val="FF0000"/>
                </a:solidFill>
                <a:latin typeface="Arial" pitchFamily="34" charset="0"/>
                <a:ea typeface="HGPｺﾞｼｯｸE" pitchFamily="50" charset="-128"/>
              </a:defRPr>
            </a:lvl2pPr>
            <a:lvl3pPr marL="1143000" indent="-228600">
              <a:defRPr sz="2400">
                <a:solidFill>
                  <a:srgbClr val="FF0000"/>
                </a:solidFill>
                <a:latin typeface="Arial" pitchFamily="34" charset="0"/>
                <a:ea typeface="HGPｺﾞｼｯｸE" pitchFamily="50" charset="-128"/>
              </a:defRPr>
            </a:lvl3pPr>
            <a:lvl4pPr marL="1600200" indent="-228600">
              <a:defRPr sz="2400">
                <a:solidFill>
                  <a:srgbClr val="FF0000"/>
                </a:solidFill>
                <a:latin typeface="Arial" pitchFamily="34" charset="0"/>
                <a:ea typeface="HGPｺﾞｼｯｸE" pitchFamily="50" charset="-128"/>
              </a:defRPr>
            </a:lvl4pPr>
            <a:lvl5pPr marL="2057400" indent="-228600">
              <a:defRPr sz="2400">
                <a:solidFill>
                  <a:srgbClr val="FF0000"/>
                </a:solidFill>
                <a:latin typeface="Arial" pitchFamily="34" charset="0"/>
                <a:ea typeface="HGPｺﾞｼｯｸE" pitchFamily="50" charset="-128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FF0000"/>
                </a:solidFill>
                <a:latin typeface="Arial" pitchFamily="34" charset="0"/>
                <a:ea typeface="HGPｺﾞｼｯｸE" pitchFamily="50" charset="-128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FF0000"/>
                </a:solidFill>
                <a:latin typeface="Arial" pitchFamily="34" charset="0"/>
                <a:ea typeface="HGPｺﾞｼｯｸE" pitchFamily="50" charset="-128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FF0000"/>
                </a:solidFill>
                <a:latin typeface="Arial" pitchFamily="34" charset="0"/>
                <a:ea typeface="HGPｺﾞｼｯｸE" pitchFamily="50" charset="-128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FF0000"/>
                </a:solidFill>
                <a:latin typeface="Arial" pitchFamily="34" charset="0"/>
                <a:ea typeface="HGPｺﾞｼｯｸE" pitchFamily="50" charset="-128"/>
              </a:defRPr>
            </a:lvl9pPr>
          </a:lstStyle>
          <a:p>
            <a:pPr algn="ctr" eaLnBrk="0" hangingPunct="0">
              <a:spcBef>
                <a:spcPct val="50000"/>
              </a:spcBef>
              <a:defRPr/>
            </a:pPr>
            <a:r>
              <a:rPr kumimoji="0" lang="en-US" altLang="ja-JP" sz="1200" b="1" kern="0" dirty="0" smtClean="0">
                <a:solidFill>
                  <a:srgbClr val="000000"/>
                </a:solidFill>
                <a:latin typeface="Times New Roman" pitchFamily="18" charset="0"/>
              </a:rPr>
              <a:t>FMS-1</a:t>
            </a:r>
            <a:endParaRPr kumimoji="0" lang="en-US" altLang="ja-JP" sz="1000" b="1" kern="0" dirty="0" smtClean="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28" name="Text Box 16"/>
          <p:cNvSpPr txBox="1">
            <a:spLocks noChangeArrowheads="1"/>
          </p:cNvSpPr>
          <p:nvPr/>
        </p:nvSpPr>
        <p:spPr bwMode="auto">
          <a:xfrm>
            <a:off x="245474" y="6950418"/>
            <a:ext cx="901519" cy="276999"/>
          </a:xfrm>
          <a:prstGeom prst="rect">
            <a:avLst/>
          </a:prstGeom>
          <a:noFill/>
          <a:ln w="9525" algn="ctr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>
            <a:spAutoFit/>
          </a:bodyPr>
          <a:lstStyle>
            <a:lvl1pPr marL="457200" indent="-457200" eaLnBrk="0" hangingPunct="0">
              <a:defRPr kumimoji="1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9pPr>
          </a:lstStyle>
          <a:p>
            <a:pPr algn="ctr">
              <a:spcBef>
                <a:spcPct val="50000"/>
              </a:spcBef>
            </a:pPr>
            <a:r>
              <a:rPr kumimoji="0" lang="en-US" altLang="ja-JP" sz="1200" b="1" dirty="0">
                <a:solidFill>
                  <a:srgbClr val="000000"/>
                </a:solidFill>
                <a:latin typeface="Times New Roman" pitchFamily="18" charset="0"/>
                <a:ea typeface="HGPｺﾞｼｯｸE" pitchFamily="50" charset="-128"/>
              </a:rPr>
              <a:t>NMS-2PC</a:t>
            </a:r>
            <a:endParaRPr kumimoji="0" lang="en-US" altLang="ja-JP" sz="1000" b="1" dirty="0">
              <a:solidFill>
                <a:srgbClr val="000000"/>
              </a:solidFill>
              <a:latin typeface="Times New Roman" pitchFamily="18" charset="0"/>
              <a:ea typeface="HGPｺﾞｼｯｸE" pitchFamily="50" charset="-128"/>
            </a:endParaRPr>
          </a:p>
        </p:txBody>
      </p:sp>
      <p:sp>
        <p:nvSpPr>
          <p:cNvPr id="29" name="Text Box 16"/>
          <p:cNvSpPr txBox="1">
            <a:spLocks noChangeArrowheads="1"/>
          </p:cNvSpPr>
          <p:nvPr/>
        </p:nvSpPr>
        <p:spPr bwMode="auto">
          <a:xfrm>
            <a:off x="207301" y="2856995"/>
            <a:ext cx="901519" cy="276999"/>
          </a:xfrm>
          <a:prstGeom prst="rect">
            <a:avLst/>
          </a:prstGeom>
          <a:noFill/>
          <a:ln w="9525" algn="ctr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>
            <a:spAutoFit/>
          </a:bodyPr>
          <a:lstStyle>
            <a:lvl1pPr marL="457200" indent="-457200" eaLnBrk="0" hangingPunct="0">
              <a:defRPr kumimoji="1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9pPr>
          </a:lstStyle>
          <a:p>
            <a:pPr algn="ctr">
              <a:spcBef>
                <a:spcPct val="50000"/>
              </a:spcBef>
            </a:pPr>
            <a:r>
              <a:rPr kumimoji="0" lang="en-US" altLang="ja-JP" sz="1200" b="1" dirty="0" smtClean="0">
                <a:solidFill>
                  <a:srgbClr val="000000"/>
                </a:solidFill>
                <a:latin typeface="Times New Roman" pitchFamily="18" charset="0"/>
                <a:ea typeface="HGPｺﾞｼｯｸE" pitchFamily="50" charset="-128"/>
              </a:rPr>
              <a:t>HS-Sch-2</a:t>
            </a:r>
            <a:endParaRPr kumimoji="0" lang="en-US" altLang="ja-JP" sz="1000" b="1" dirty="0">
              <a:solidFill>
                <a:srgbClr val="000000"/>
              </a:solidFill>
              <a:latin typeface="Times New Roman" pitchFamily="18" charset="0"/>
              <a:ea typeface="HGPｺﾞｼｯｸE" pitchFamily="50" charset="-128"/>
            </a:endParaRPr>
          </a:p>
        </p:txBody>
      </p:sp>
      <p:sp>
        <p:nvSpPr>
          <p:cNvPr id="24" name="テキスト ボックス 23"/>
          <p:cNvSpPr txBox="1"/>
          <p:nvPr/>
        </p:nvSpPr>
        <p:spPr bwMode="auto">
          <a:xfrm>
            <a:off x="5013176" y="47625"/>
            <a:ext cx="1878012" cy="346249"/>
          </a:xfrm>
          <a:prstGeom prst="rect">
            <a:avLst/>
          </a:prstGeom>
          <a:noFill/>
          <a:ln>
            <a:noFill/>
          </a:ln>
          <a:extLst/>
        </p:spPr>
        <p:txBody>
          <a:bodyPr>
            <a:spAutoFit/>
          </a:bodyPr>
          <a:lstStyle/>
          <a:p>
            <a:pPr algn="ctr">
              <a:lnSpc>
                <a:spcPct val="150000"/>
              </a:lnSpc>
              <a:spcBef>
                <a:spcPct val="50000"/>
              </a:spcBef>
              <a:defRPr/>
            </a:pPr>
            <a:r>
              <a:rPr lang="en-US" altLang="ja-JP" sz="1100" b="1" dirty="0" smtClean="0">
                <a:solidFill>
                  <a:srgbClr val="000000"/>
                </a:solidFill>
                <a:ea typeface="HGPｺﾞｼｯｸE" pitchFamily="50" charset="-128"/>
                <a:cs typeface="Times New Roman" pitchFamily="18" charset="0"/>
              </a:rPr>
              <a:t>Additional</a:t>
            </a:r>
            <a:r>
              <a:rPr lang="en-US" altLang="ja-JP" sz="1100" b="1" dirty="0" smtClean="0">
                <a:solidFill>
                  <a:srgbClr val="000000"/>
                </a:solidFill>
                <a:latin typeface="+mj-lt"/>
                <a:ea typeface="HGPｺﾞｼｯｸE" pitchFamily="50" charset="-128"/>
                <a:cs typeface="Times New Roman" pitchFamily="18" charset="0"/>
              </a:rPr>
              <a:t> Figure 2</a:t>
            </a:r>
            <a:endParaRPr lang="ja-JP" altLang="en-US" sz="1100" b="1" dirty="0">
              <a:solidFill>
                <a:srgbClr val="000000"/>
              </a:solidFill>
              <a:latin typeface="+mj-lt"/>
              <a:ea typeface="HGPｺﾞｼｯｸE" pitchFamily="50" charset="-128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65102877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​​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411</TotalTime>
  <Words>10</Words>
  <Application>Microsoft Office PowerPoint</Application>
  <PresentationFormat>画面に合わせる (4:3)</PresentationFormat>
  <Paragraphs>6</Paragraphs>
  <Slides>1</Slides>
  <Notes>0</Notes>
  <HiddenSlides>0</HiddenSlides>
  <MMClips>0</MMClips>
  <ScaleCrop>false</ScaleCrop>
  <HeadingPairs>
    <vt:vector size="4" baseType="variant"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2" baseType="lpstr">
      <vt:lpstr>Office ​​テーマ</vt:lpstr>
      <vt:lpstr>スライド 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FJ-USER</dc:creator>
  <cp:lastModifiedBy>Mikiko</cp:lastModifiedBy>
  <cp:revision>33</cp:revision>
  <dcterms:created xsi:type="dcterms:W3CDTF">2012-09-16T02:48:34Z</dcterms:created>
  <dcterms:modified xsi:type="dcterms:W3CDTF">2012-11-29T05:01:29Z</dcterms:modified>
</cp:coreProperties>
</file>