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42" autoAdjust="0"/>
    <p:restoredTop sz="94660"/>
  </p:normalViewPr>
  <p:slideViewPr>
    <p:cSldViewPr>
      <p:cViewPr>
        <p:scale>
          <a:sx n="130" d="100"/>
          <a:sy n="130" d="100"/>
        </p:scale>
        <p:origin x="-5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ohan\Bureau\PTEN%20data\Final%20data%20PTEN\Desitometry%20proteins%20PTE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cat>
            <c:strRef>
              <c:f>'PTEN Time Course'!$C$26:$H$26</c:f>
              <c:strCache>
                <c:ptCount val="6"/>
                <c:pt idx="0">
                  <c:v>0hr</c:v>
                </c:pt>
                <c:pt idx="1">
                  <c:v>2hrs</c:v>
                </c:pt>
                <c:pt idx="2">
                  <c:v>4hrs</c:v>
                </c:pt>
                <c:pt idx="3">
                  <c:v>8hrs</c:v>
                </c:pt>
                <c:pt idx="4">
                  <c:v>16hrs</c:v>
                </c:pt>
                <c:pt idx="5">
                  <c:v>24hrs</c:v>
                </c:pt>
              </c:strCache>
            </c:strRef>
          </c:cat>
          <c:val>
            <c:numRef>
              <c:f>'PTEN Time Course'!$C$27:$H$27</c:f>
              <c:numCache>
                <c:formatCode>General</c:formatCode>
                <c:ptCount val="6"/>
                <c:pt idx="0">
                  <c:v>0.97704315539640563</c:v>
                </c:pt>
                <c:pt idx="1">
                  <c:v>1.0442480238246861</c:v>
                </c:pt>
                <c:pt idx="2">
                  <c:v>1.0312289571192332</c:v>
                </c:pt>
                <c:pt idx="3">
                  <c:v>0.91745189657532611</c:v>
                </c:pt>
                <c:pt idx="4">
                  <c:v>0.77620133300498284</c:v>
                </c:pt>
                <c:pt idx="5">
                  <c:v>0.60535592953294359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207424"/>
        <c:axId val="205208960"/>
      </c:barChart>
      <c:catAx>
        <c:axId val="20520742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5875">
            <a:solidFill>
              <a:sysClr val="windowText" lastClr="000000"/>
            </a:solidFill>
          </a:ln>
        </c:spPr>
        <c:txPr>
          <a:bodyPr/>
          <a:lstStyle/>
          <a:p>
            <a:pPr>
              <a:defRPr b="1"/>
            </a:pPr>
            <a:endParaRPr lang="fr-FR"/>
          </a:p>
        </c:txPr>
        <c:crossAx val="205208960"/>
        <c:crosses val="autoZero"/>
        <c:auto val="1"/>
        <c:lblAlgn val="ctr"/>
        <c:lblOffset val="100"/>
        <c:noMultiLvlLbl val="0"/>
      </c:catAx>
      <c:valAx>
        <c:axId val="2052089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CA" baseline="0"/>
                  <a:t>PTEN/GAPDH</a:t>
                </a:r>
                <a:endParaRPr lang="fr-CA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5875">
            <a:solidFill>
              <a:schemeClr val="tx1"/>
            </a:solidFill>
          </a:ln>
        </c:spPr>
        <c:txPr>
          <a:bodyPr/>
          <a:lstStyle/>
          <a:p>
            <a:pPr>
              <a:defRPr b="0"/>
            </a:pPr>
            <a:endParaRPr lang="fr-FR"/>
          </a:p>
        </c:txPr>
        <c:crossAx val="2052074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chart" Target="../charts/chart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09800" y="762000"/>
            <a:ext cx="4419600" cy="3760200"/>
            <a:chOff x="457200" y="762000"/>
            <a:chExt cx="4419600" cy="3760200"/>
          </a:xfrm>
        </p:grpSpPr>
        <p:grpSp>
          <p:nvGrpSpPr>
            <p:cNvPr id="3" name="Group 5"/>
            <p:cNvGrpSpPr/>
            <p:nvPr/>
          </p:nvGrpSpPr>
          <p:grpSpPr>
            <a:xfrm>
              <a:off x="1063262" y="1295400"/>
              <a:ext cx="3813538" cy="914400"/>
              <a:chOff x="4876800" y="457200"/>
              <a:chExt cx="3813538" cy="914400"/>
            </a:xfrm>
          </p:grpSpPr>
          <p:grpSp>
            <p:nvGrpSpPr>
              <p:cNvPr id="7" name="Group 47"/>
              <p:cNvGrpSpPr/>
              <p:nvPr/>
            </p:nvGrpSpPr>
            <p:grpSpPr>
              <a:xfrm>
                <a:off x="4876800" y="457200"/>
                <a:ext cx="3813538" cy="914400"/>
                <a:chOff x="1291862" y="4648200"/>
                <a:chExt cx="3813538" cy="914400"/>
              </a:xfrm>
            </p:grpSpPr>
            <p:graphicFrame>
              <p:nvGraphicFramePr>
                <p:cNvPr id="10" name="Object 4"/>
                <p:cNvGraphicFramePr>
                  <a:graphicFrameLocks noChangeAspect="1"/>
                </p:cNvGraphicFramePr>
                <p:nvPr/>
              </p:nvGraphicFramePr>
              <p:xfrm>
                <a:off x="1295400" y="4953000"/>
                <a:ext cx="2743200" cy="2540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634" name="Image" r:id="rId3" imgW="2069841" imgH="253789" progId="Photoshop.Image.7">
                        <p:embed/>
                      </p:oleObj>
                    </mc:Choice>
                    <mc:Fallback>
                      <p:oleObj name="Image" r:id="rId3" imgW="2069841" imgH="253789" progId="Photoshop.Image.7">
                        <p:embed/>
                        <p:pic>
                          <p:nvPicPr>
                            <p:cNvPr id="0" name="Picture 2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295400" y="4953000"/>
                              <a:ext cx="2743200" cy="25400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1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1444262" y="4648200"/>
                  <a:ext cx="3661138" cy="2769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fr-CA" sz="1200" dirty="0"/>
                    <a:t>0          </a:t>
                  </a:r>
                  <a:r>
                    <a:rPr lang="fr-CA" sz="1200" dirty="0" smtClean="0"/>
                    <a:t>  2         </a:t>
                  </a:r>
                  <a:r>
                    <a:rPr lang="fr-CA" sz="1200" dirty="0"/>
                    <a:t>4      </a:t>
                  </a:r>
                  <a:r>
                    <a:rPr lang="fr-CA" sz="1200" dirty="0" smtClean="0"/>
                    <a:t>    </a:t>
                  </a:r>
                  <a:r>
                    <a:rPr lang="fr-CA" sz="1200" dirty="0"/>
                    <a:t>8       </a:t>
                  </a:r>
                  <a:r>
                    <a:rPr lang="fr-CA" sz="1200" dirty="0" smtClean="0"/>
                    <a:t>   16        24    </a:t>
                  </a:r>
                  <a:r>
                    <a:rPr lang="fr-CA" sz="1200" dirty="0" smtClean="0"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lang="fr-CA" sz="1200" dirty="0">
                      <a:latin typeface="Arial" pitchFamily="34" charset="0"/>
                      <a:cs typeface="Arial" pitchFamily="34" charset="0"/>
                    </a:rPr>
                    <a:t>(</a:t>
                  </a:r>
                  <a:r>
                    <a:rPr lang="fr-CA" sz="1200" dirty="0" err="1" smtClean="0">
                      <a:latin typeface="Arial" pitchFamily="34" charset="0"/>
                      <a:cs typeface="Arial" pitchFamily="34" charset="0"/>
                    </a:rPr>
                    <a:t>hours</a:t>
                  </a:r>
                  <a:r>
                    <a:rPr lang="fr-CA" sz="1200" dirty="0" smtClean="0">
                      <a:latin typeface="Arial" pitchFamily="34" charset="0"/>
                      <a:cs typeface="Arial" pitchFamily="34" charset="0"/>
                    </a:rPr>
                    <a:t>) </a:t>
                  </a:r>
                  <a:endParaRPr lang="fr-CA" sz="12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graphicFrame>
              <p:nvGraphicFramePr>
                <p:cNvPr id="12" name="Object 11"/>
                <p:cNvGraphicFramePr>
                  <a:graphicFrameLocks noChangeAspect="1"/>
                </p:cNvGraphicFramePr>
                <p:nvPr/>
              </p:nvGraphicFramePr>
              <p:xfrm>
                <a:off x="1291862" y="5257800"/>
                <a:ext cx="2743200" cy="3048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635" name="Image" r:id="rId5" imgW="2133333" imgH="228249" progId="Photoshop.Image.7">
                        <p:embed/>
                      </p:oleObj>
                    </mc:Choice>
                    <mc:Fallback>
                      <p:oleObj name="Image" r:id="rId5" imgW="2133333" imgH="228249" progId="Photoshop.Image.7">
                        <p:embed/>
                        <p:pic>
                          <p:nvPicPr>
                            <p:cNvPr id="0" name="Object 10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291862" y="5257800"/>
                              <a:ext cx="2743200" cy="30480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8" name="TextBox 7"/>
              <p:cNvSpPr txBox="1"/>
              <p:nvPr/>
            </p:nvSpPr>
            <p:spPr>
              <a:xfrm>
                <a:off x="7620000" y="774402"/>
                <a:ext cx="9906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CA" sz="1200" dirty="0" smtClean="0"/>
                  <a:t>PTEN</a:t>
                </a:r>
                <a:endParaRPr lang="fr-CA" sz="1200" dirty="0"/>
              </a:p>
            </p:txBody>
          </p:sp>
          <p:sp>
            <p:nvSpPr>
              <p:cNvPr id="9" name="TextBox 69"/>
              <p:cNvSpPr txBox="1">
                <a:spLocks noChangeArrowheads="1"/>
              </p:cNvSpPr>
              <p:nvPr/>
            </p:nvSpPr>
            <p:spPr bwMode="auto">
              <a:xfrm>
                <a:off x="7637015" y="1066800"/>
                <a:ext cx="725488" cy="274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dirty="0"/>
                  <a:t>GAPDH</a:t>
                </a: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2362200" y="762000"/>
              <a:ext cx="838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200" dirty="0" smtClean="0"/>
                <a:t>A2780</a:t>
              </a:r>
              <a:endParaRPr lang="fr-CA" sz="1200" dirty="0"/>
            </a:p>
          </p:txBody>
        </p:sp>
        <p:graphicFrame>
          <p:nvGraphicFramePr>
            <p:cNvPr id="6" name="Chart 5"/>
            <p:cNvGraphicFramePr/>
            <p:nvPr/>
          </p:nvGraphicFramePr>
          <p:xfrm>
            <a:off x="457200" y="2362200"/>
            <a:ext cx="3371400" cy="216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</p:grpSp>
      <p:sp>
        <p:nvSpPr>
          <p:cNvPr id="13" name="TextBox 12"/>
          <p:cNvSpPr txBox="1"/>
          <p:nvPr/>
        </p:nvSpPr>
        <p:spPr>
          <a:xfrm>
            <a:off x="6705600" y="6172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Figure S1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15</Words>
  <Application>Microsoft Office PowerPoint</Application>
  <PresentationFormat>Affichage à l'écran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Office Theme</vt:lpstr>
      <vt:lpstr>Image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mohan</dc:creator>
  <cp:lastModifiedBy>asseline</cp:lastModifiedBy>
  <cp:revision>58</cp:revision>
  <dcterms:created xsi:type="dcterms:W3CDTF">2006-08-16T00:00:00Z</dcterms:created>
  <dcterms:modified xsi:type="dcterms:W3CDTF">2012-11-27T17:17:30Z</dcterms:modified>
</cp:coreProperties>
</file>