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0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2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0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1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88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22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26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88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4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82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36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4B9EE15-EDDF-4902-B91E-010A43684C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5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107E6-E272-43D4-9CC3-6F34183D6EA5}" type="datetimeFigureOut">
              <a:rPr lang="en-US" smtClean="0"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13A56-4135-4A35-82D7-C70F1606BB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5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52400" y="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029200" y="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1066800" y="3276600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C</a:t>
            </a:r>
          </a:p>
        </p:txBody>
      </p:sp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5" y="451968"/>
            <a:ext cx="4309175" cy="266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1968"/>
            <a:ext cx="4610100" cy="292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373939"/>
            <a:ext cx="5140614" cy="3295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456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Roswell Park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Golubovskaya, Vita</dc:creator>
  <cp:lastModifiedBy>Golubovskaya, Vita</cp:lastModifiedBy>
  <cp:revision>1</cp:revision>
  <dcterms:created xsi:type="dcterms:W3CDTF">2013-03-14T15:28:48Z</dcterms:created>
  <dcterms:modified xsi:type="dcterms:W3CDTF">2013-03-14T15:29:10Z</dcterms:modified>
</cp:coreProperties>
</file>