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</p:sldIdLst>
  <p:sldSz cx="9144000" cy="6858000" type="screen4x3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16" d="100"/>
          <a:sy n="116" d="100"/>
        </p:scale>
        <p:origin x="-1542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 smtClean="0"/>
              <a:t>Formatvorlage des Untertitelmasters durch Klicken bearbeiten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806EED-A5C7-4CBA-8BA8-971FC0178BEC}" type="datetimeFigureOut">
              <a:rPr lang="de-DE" smtClean="0"/>
              <a:t>22.07.2013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033CAC-39DD-4852-B10A-3B61E075B0F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1135270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806EED-A5C7-4CBA-8BA8-971FC0178BEC}" type="datetimeFigureOut">
              <a:rPr lang="de-DE" smtClean="0"/>
              <a:t>22.07.2013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033CAC-39DD-4852-B10A-3B61E075B0F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4844581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806EED-A5C7-4CBA-8BA8-971FC0178BEC}" type="datetimeFigureOut">
              <a:rPr lang="de-DE" smtClean="0"/>
              <a:t>22.07.2013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033CAC-39DD-4852-B10A-3B61E075B0F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127009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806EED-A5C7-4CBA-8BA8-971FC0178BEC}" type="datetimeFigureOut">
              <a:rPr lang="de-DE" smtClean="0"/>
              <a:t>22.07.2013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033CAC-39DD-4852-B10A-3B61E075B0F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9454201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806EED-A5C7-4CBA-8BA8-971FC0178BEC}" type="datetimeFigureOut">
              <a:rPr lang="de-DE" smtClean="0"/>
              <a:t>22.07.2013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033CAC-39DD-4852-B10A-3B61E075B0F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6192311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806EED-A5C7-4CBA-8BA8-971FC0178BEC}" type="datetimeFigureOut">
              <a:rPr lang="de-DE" smtClean="0"/>
              <a:t>22.07.2013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033CAC-39DD-4852-B10A-3B61E075B0F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009929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806EED-A5C7-4CBA-8BA8-971FC0178BEC}" type="datetimeFigureOut">
              <a:rPr lang="de-DE" smtClean="0"/>
              <a:t>22.07.2013</a:t>
            </a:fld>
            <a:endParaRPr lang="de-DE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033CAC-39DD-4852-B10A-3B61E075B0F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5055124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806EED-A5C7-4CBA-8BA8-971FC0178BEC}" type="datetimeFigureOut">
              <a:rPr lang="de-DE" smtClean="0"/>
              <a:t>22.07.2013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033CAC-39DD-4852-B10A-3B61E075B0F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5702106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806EED-A5C7-4CBA-8BA8-971FC0178BEC}" type="datetimeFigureOut">
              <a:rPr lang="de-DE" smtClean="0"/>
              <a:t>22.07.2013</a:t>
            </a:fld>
            <a:endParaRPr 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033CAC-39DD-4852-B10A-3B61E075B0F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0169166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806EED-A5C7-4CBA-8BA8-971FC0178BEC}" type="datetimeFigureOut">
              <a:rPr lang="de-DE" smtClean="0"/>
              <a:t>22.07.2013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033CAC-39DD-4852-B10A-3B61E075B0F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556510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806EED-A5C7-4CBA-8BA8-971FC0178BEC}" type="datetimeFigureOut">
              <a:rPr lang="de-DE" smtClean="0"/>
              <a:t>22.07.2013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033CAC-39DD-4852-B10A-3B61E075B0F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9303827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4806EED-A5C7-4CBA-8BA8-971FC0178BEC}" type="datetimeFigureOut">
              <a:rPr lang="de-DE" smtClean="0"/>
              <a:t>22.07.2013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033CAC-39DD-4852-B10A-3B61E075B0F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5620137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7624" y="188640"/>
            <a:ext cx="5579854" cy="4185127"/>
          </a:xfrm>
          <a:prstGeom prst="rect">
            <a:avLst/>
          </a:prstGeom>
        </p:spPr>
      </p:pic>
      <p:sp>
        <p:nvSpPr>
          <p:cNvPr id="4" name="Textfeld 3"/>
          <p:cNvSpPr txBox="1"/>
          <p:nvPr/>
        </p:nvSpPr>
        <p:spPr>
          <a:xfrm>
            <a:off x="467544" y="6165304"/>
            <a:ext cx="29523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 err="1" smtClean="0">
                <a:solidFill>
                  <a:prstClr val="black"/>
                </a:solidFill>
              </a:rPr>
              <a:t>Supplementary</a:t>
            </a:r>
            <a:r>
              <a:rPr lang="de-DE" dirty="0" smtClean="0">
                <a:solidFill>
                  <a:prstClr val="black"/>
                </a:solidFill>
              </a:rPr>
              <a:t> </a:t>
            </a:r>
            <a:r>
              <a:rPr lang="de-DE" dirty="0" err="1" smtClean="0">
                <a:solidFill>
                  <a:prstClr val="black"/>
                </a:solidFill>
              </a:rPr>
              <a:t>figure</a:t>
            </a:r>
            <a:r>
              <a:rPr lang="de-DE" dirty="0" smtClean="0">
                <a:solidFill>
                  <a:prstClr val="black"/>
                </a:solidFill>
              </a:rPr>
              <a:t> S1</a:t>
            </a:r>
            <a:endParaRPr lang="de-DE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7979350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fik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0072" y="982046"/>
            <a:ext cx="3413637" cy="3240000"/>
          </a:xfrm>
          <a:prstGeom prst="rect">
            <a:avLst/>
          </a:prstGeom>
        </p:spPr>
      </p:pic>
      <p:sp>
        <p:nvSpPr>
          <p:cNvPr id="3" name="Textfeld 2"/>
          <p:cNvSpPr txBox="1"/>
          <p:nvPr/>
        </p:nvSpPr>
        <p:spPr>
          <a:xfrm>
            <a:off x="467544" y="5877272"/>
            <a:ext cx="30243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 err="1" smtClean="0">
                <a:solidFill>
                  <a:prstClr val="black"/>
                </a:solidFill>
              </a:rPr>
              <a:t>Supplementary</a:t>
            </a:r>
            <a:r>
              <a:rPr lang="de-DE" dirty="0" smtClean="0">
                <a:solidFill>
                  <a:prstClr val="black"/>
                </a:solidFill>
              </a:rPr>
              <a:t> </a:t>
            </a:r>
            <a:r>
              <a:rPr lang="de-DE" dirty="0" err="1" smtClean="0">
                <a:solidFill>
                  <a:prstClr val="black"/>
                </a:solidFill>
              </a:rPr>
              <a:t>figure</a:t>
            </a:r>
            <a:r>
              <a:rPr lang="de-DE" dirty="0" smtClean="0">
                <a:solidFill>
                  <a:prstClr val="black"/>
                </a:solidFill>
              </a:rPr>
              <a:t> S2</a:t>
            </a:r>
            <a:endParaRPr lang="de-DE" dirty="0">
              <a:solidFill>
                <a:prstClr val="black"/>
              </a:solidFill>
            </a:endParaRPr>
          </a:p>
        </p:txBody>
      </p:sp>
      <p:sp>
        <p:nvSpPr>
          <p:cNvPr id="4" name="Textfeld 3"/>
          <p:cNvSpPr txBox="1"/>
          <p:nvPr/>
        </p:nvSpPr>
        <p:spPr>
          <a:xfrm>
            <a:off x="5436096" y="3860556"/>
            <a:ext cx="6480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>
                <a:solidFill>
                  <a:prstClr val="black"/>
                </a:solidFill>
              </a:rPr>
              <a:t>B</a:t>
            </a:r>
          </a:p>
        </p:txBody>
      </p:sp>
      <p:pic>
        <p:nvPicPr>
          <p:cNvPr id="5" name="Grafik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592" y="1339856"/>
            <a:ext cx="3303385" cy="2569832"/>
          </a:xfrm>
          <a:prstGeom prst="rect">
            <a:avLst/>
          </a:prstGeom>
        </p:spPr>
      </p:pic>
      <p:sp>
        <p:nvSpPr>
          <p:cNvPr id="6" name="Textfeld 5"/>
          <p:cNvSpPr txBox="1"/>
          <p:nvPr/>
        </p:nvSpPr>
        <p:spPr>
          <a:xfrm>
            <a:off x="1043608" y="4012956"/>
            <a:ext cx="6480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>
                <a:solidFill>
                  <a:prstClr val="black"/>
                </a:solidFill>
              </a:rPr>
              <a:t>A</a:t>
            </a:r>
          </a:p>
        </p:txBody>
      </p:sp>
    </p:spTree>
    <p:extLst>
      <p:ext uri="{BB962C8B-B14F-4D97-AF65-F5344CB8AC3E}">
        <p14:creationId xmlns:p14="http://schemas.microsoft.com/office/powerpoint/2010/main" val="3727224645"/>
      </p:ext>
    </p:extLst>
  </p:cSld>
  <p:clrMapOvr>
    <a:masterClrMapping/>
  </p:clrMapOvr>
</p:sld>
</file>

<file path=ppt/theme/theme1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8</Words>
  <Application>Microsoft Office PowerPoint</Application>
  <PresentationFormat>Bildschirmpräsentation (4:3)</PresentationFormat>
  <Paragraphs>4</Paragraphs>
  <Slides>2</Slides>
  <Notes>0</Notes>
  <HiddenSlides>0</HiddenSlides>
  <MMClips>0</MMClips>
  <ScaleCrop>false</ScaleCrop>
  <HeadingPairs>
    <vt:vector size="4" baseType="variant">
      <vt:variant>
        <vt:lpstr>Design</vt:lpstr>
      </vt:variant>
      <vt:variant>
        <vt:i4>1</vt:i4>
      </vt:variant>
      <vt:variant>
        <vt:lpstr>Folientitel</vt:lpstr>
      </vt:variant>
      <vt:variant>
        <vt:i4>2</vt:i4>
      </vt:variant>
    </vt:vector>
  </HeadingPairs>
  <TitlesOfParts>
    <vt:vector size="3" baseType="lpstr">
      <vt:lpstr>Larissa</vt:lpstr>
      <vt:lpstr>PowerPoint-Präsentation</vt:lpstr>
      <vt:lpstr>PowerPoint-Präsentation</vt:lpstr>
    </vt:vector>
  </TitlesOfParts>
  <Company>Universitätsklinikum Heidelberg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Stenzinger, Albrecht</dc:creator>
  <cp:lastModifiedBy>Stenzinger, Albrecht</cp:lastModifiedBy>
  <cp:revision>2</cp:revision>
  <dcterms:created xsi:type="dcterms:W3CDTF">2012-06-26T13:57:10Z</dcterms:created>
  <dcterms:modified xsi:type="dcterms:W3CDTF">2013-07-22T16:44:49Z</dcterms:modified>
</cp:coreProperties>
</file>