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71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DA342-2894-4780-83B5-08DAF483048B}" type="datetimeFigureOut">
              <a:rPr lang="de-DE" smtClean="0"/>
              <a:t>01.10.2013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68DC9-9547-46AE-82EA-1D3CBACDF0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6641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DA342-2894-4780-83B5-08DAF483048B}" type="datetimeFigureOut">
              <a:rPr lang="de-DE" smtClean="0"/>
              <a:t>01.10.2013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68DC9-9547-46AE-82EA-1D3CBACDF0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3741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DA342-2894-4780-83B5-08DAF483048B}" type="datetimeFigureOut">
              <a:rPr lang="de-DE" smtClean="0"/>
              <a:t>01.10.2013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68DC9-9547-46AE-82EA-1D3CBACDF0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2638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DA342-2894-4780-83B5-08DAF483048B}" type="datetimeFigureOut">
              <a:rPr lang="de-DE" smtClean="0"/>
              <a:t>01.10.2013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68DC9-9547-46AE-82EA-1D3CBACDF0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2701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DA342-2894-4780-83B5-08DAF483048B}" type="datetimeFigureOut">
              <a:rPr lang="de-DE" smtClean="0"/>
              <a:t>01.10.2013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68DC9-9547-46AE-82EA-1D3CBACDF0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7229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DA342-2894-4780-83B5-08DAF483048B}" type="datetimeFigureOut">
              <a:rPr lang="de-DE" smtClean="0"/>
              <a:t>01.10.2013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68DC9-9547-46AE-82EA-1D3CBACDF0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2830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DA342-2894-4780-83B5-08DAF483048B}" type="datetimeFigureOut">
              <a:rPr lang="de-DE" smtClean="0"/>
              <a:t>01.10.2013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68DC9-9547-46AE-82EA-1D3CBACDF0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8279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DA342-2894-4780-83B5-08DAF483048B}" type="datetimeFigureOut">
              <a:rPr lang="de-DE" smtClean="0"/>
              <a:t>01.10.2013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68DC9-9547-46AE-82EA-1D3CBACDF0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5959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DA342-2894-4780-83B5-08DAF483048B}" type="datetimeFigureOut">
              <a:rPr lang="de-DE" smtClean="0"/>
              <a:t>01.10.2013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68DC9-9547-46AE-82EA-1D3CBACDF0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2213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DA342-2894-4780-83B5-08DAF483048B}" type="datetimeFigureOut">
              <a:rPr lang="de-DE" smtClean="0"/>
              <a:t>01.10.2013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68DC9-9547-46AE-82EA-1D3CBACDF0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9880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DA342-2894-4780-83B5-08DAF483048B}" type="datetimeFigureOut">
              <a:rPr lang="de-DE" smtClean="0"/>
              <a:t>01.10.2013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68DC9-9547-46AE-82EA-1D3CBACDF0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8629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DA342-2894-4780-83B5-08DAF483048B}" type="datetimeFigureOut">
              <a:rPr lang="de-DE" smtClean="0"/>
              <a:t>01.10.2013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768DC9-9547-46AE-82EA-1D3CBACDF0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4247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982046"/>
            <a:ext cx="3413637" cy="324000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467544" y="5877272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mtClean="0">
                <a:solidFill>
                  <a:prstClr val="black"/>
                </a:solidFill>
              </a:rPr>
              <a:t>figure</a:t>
            </a:r>
            <a:r>
              <a:rPr lang="de-DE" dirty="0" smtClean="0">
                <a:solidFill>
                  <a:prstClr val="black"/>
                </a:solidFill>
              </a:rPr>
              <a:t> </a:t>
            </a:r>
            <a:r>
              <a:rPr lang="de-DE" dirty="0" smtClean="0">
                <a:solidFill>
                  <a:prstClr val="black"/>
                </a:solidFill>
              </a:rPr>
              <a:t>S2</a:t>
            </a:r>
            <a:endParaRPr lang="de-DE" dirty="0">
              <a:solidFill>
                <a:prstClr val="black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436096" y="3860556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prstClr val="black"/>
                </a:solidFill>
              </a:rPr>
              <a:t>B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339856"/>
            <a:ext cx="3303385" cy="2569832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1043608" y="4012956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prstClr val="black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921355700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Bildschirmpräsentation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</vt:lpstr>
      <vt:lpstr>PowerPoint-Präsentation</vt:lpstr>
    </vt:vector>
  </TitlesOfParts>
  <Company>Universitätsklinikum Heidelberg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Stenzinger, Albrecht</dc:creator>
  <cp:lastModifiedBy>Stenzinger, Albrecht</cp:lastModifiedBy>
  <cp:revision>1</cp:revision>
  <dcterms:created xsi:type="dcterms:W3CDTF">2013-10-01T11:00:13Z</dcterms:created>
  <dcterms:modified xsi:type="dcterms:W3CDTF">2013-10-01T11:01:57Z</dcterms:modified>
</cp:coreProperties>
</file>