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6" r:id="rId3"/>
    <p:sldId id="258" r:id="rId4"/>
    <p:sldId id="261" r:id="rId5"/>
    <p:sldId id="262" r:id="rId6"/>
    <p:sldId id="263" r:id="rId7"/>
    <p:sldId id="259" r:id="rId8"/>
    <p:sldId id="265" r:id="rId9"/>
    <p:sldId id="268" r:id="rId10"/>
    <p:sldId id="264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3AF58-F555-482A-82C5-6C1DC4D8AC3B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07543-5D58-4316-A645-C5914F70A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7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07543-5D58-4316-A645-C5914F70AD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4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6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7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3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9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9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5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4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5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2093E-DDFB-4630-A2F1-8CCC6478426E}" type="datetimeFigureOut">
              <a:rPr lang="en-US" smtClean="0"/>
              <a:t>12/26/2013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FFDC-6B33-44D2-85A9-FE2173C461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3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S1</a:t>
            </a:r>
            <a:endParaRPr lang="en-US" b="1" dirty="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31" y="1952625"/>
            <a:ext cx="695166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86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997200" y="1625600"/>
            <a:ext cx="3136900" cy="3606800"/>
            <a:chOff x="2997200" y="1625600"/>
            <a:chExt cx="3136900" cy="36068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7200" y="1625600"/>
              <a:ext cx="3136900" cy="36068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124200" y="19050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Arial"/>
                  <a:cs typeface="Arial"/>
                </a:rPr>
                <a:t>S10</a:t>
              </a:r>
              <a:endParaRPr lang="en-US" b="1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0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29163" y="1503581"/>
            <a:ext cx="63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S11</a:t>
            </a:r>
            <a:endParaRPr lang="en-US" b="1" dirty="0">
              <a:latin typeface="Arial"/>
              <a:cs typeface="Arial"/>
            </a:endParaRPr>
          </a:p>
        </p:txBody>
      </p:sp>
      <p:grpSp>
        <p:nvGrpSpPr>
          <p:cNvPr id="4" name="Group 15"/>
          <p:cNvGrpSpPr/>
          <p:nvPr/>
        </p:nvGrpSpPr>
        <p:grpSpPr>
          <a:xfrm>
            <a:off x="2866855" y="1169649"/>
            <a:ext cx="1818621" cy="3095382"/>
            <a:chOff x="3657600" y="1784395"/>
            <a:chExt cx="1818621" cy="3095382"/>
          </a:xfrm>
        </p:grpSpPr>
        <p:pic>
          <p:nvPicPr>
            <p:cNvPr id="5" name="Picture 4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2476" y="3675888"/>
              <a:ext cx="914400" cy="365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6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8506" y="3259014"/>
              <a:ext cx="914400" cy="365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8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2476" y="4498848"/>
              <a:ext cx="914400" cy="365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 rot="16200000">
              <a:off x="3960526" y="2284025"/>
              <a:ext cx="15224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siRNA </a:t>
              </a:r>
              <a:endParaRPr lang="en-US" sz="1400" b="1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Control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4852973" y="2679597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Ezrin </a:t>
              </a:r>
              <a:endParaRPr lang="en-US" sz="1400" b="1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siRNA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81883" y="3703320"/>
              <a:ext cx="914400" cy="3657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XIAP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57600" y="4572000"/>
              <a:ext cx="8338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GAPDH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67594" y="3276600"/>
              <a:ext cx="6030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itchFamily="34" charset="0"/>
                  <a:cs typeface="Arial" pitchFamily="34" charset="0"/>
                </a:rPr>
                <a:t>e</a:t>
              </a:r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zrin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2"/>
            <p:cNvPicPr preferRelativeResize="0">
              <a:picLocks noChangeArrowheads="1"/>
            </p:cNvPicPr>
            <p:nvPr/>
          </p:nvPicPr>
          <p:blipFill>
            <a:blip r:embed="rId5" cstate="print"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4495800" y="4087368"/>
              <a:ext cx="914400" cy="365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3657600" y="4114800"/>
              <a:ext cx="870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survivin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184" y="1901383"/>
            <a:ext cx="3782616" cy="25944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9163" y="1503581"/>
            <a:ext cx="4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S2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36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2209800"/>
            <a:ext cx="54673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29163" y="1503581"/>
            <a:ext cx="4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S3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612900"/>
            <a:ext cx="5181600" cy="3632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9163" y="1503581"/>
            <a:ext cx="4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S4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551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05" y="1447800"/>
            <a:ext cx="4498495" cy="3429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1143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/>
                <a:cs typeface="Arial"/>
              </a:rPr>
              <a:t>S5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697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506" y="1828800"/>
            <a:ext cx="3502188" cy="2362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1524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S6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72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057400"/>
            <a:ext cx="4406900" cy="220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9163" y="1503581"/>
            <a:ext cx="4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S7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9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1066800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S8</a:t>
            </a:r>
            <a:endParaRPr lang="en-US" b="1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190625"/>
            <a:ext cx="376237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47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771650"/>
            <a:ext cx="804703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1503581"/>
            <a:ext cx="4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S9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24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20</Words>
  <Application>Microsoft Office PowerPoint</Application>
  <PresentationFormat>On-screen Show (4:3)</PresentationFormat>
  <Paragraphs>20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Sanjib Chowdhury</dc:creator>
  <cp:lastModifiedBy>Sanjib Chowdhury</cp:lastModifiedBy>
  <cp:revision>19</cp:revision>
  <dcterms:created xsi:type="dcterms:W3CDTF">2013-06-27T17:52:09Z</dcterms:created>
  <dcterms:modified xsi:type="dcterms:W3CDTF">2013-12-26T22:18:47Z</dcterms:modified>
</cp:coreProperties>
</file>