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08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E:\2011_04&#54617;&#44592;\ADHFE1%20_%20re-draft\paper%20form\Revision_ref\20140326_MTT_ADHFE!-revision\20140326_results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E:\2011_04&#54617;&#44592;\ADHFE1%20_%20re-draft\paper%20form\Revision_ref\20140326_MTT_ADHFE!-revision\20140326_results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E:\2011_04&#54617;&#44592;\ADHFE1%20_%20re-draft\paper%20form\Revision_ref\20140326_MTT_ADHFE!-revision\20140326_results.xls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'HT-29'!$B$29</c:f>
              <c:strCache>
                <c:ptCount val="1"/>
                <c:pt idx="0">
                  <c:v>Control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'HT-29'!$G$29:$I$29</c:f>
                <c:numCache>
                  <c:formatCode>General</c:formatCode>
                  <c:ptCount val="3"/>
                  <c:pt idx="0">
                    <c:v>2.6177223153411745E-2</c:v>
                  </c:pt>
                  <c:pt idx="1">
                    <c:v>1.3502617408237624E-2</c:v>
                  </c:pt>
                  <c:pt idx="2">
                    <c:v>1.3519267124627228E-2</c:v>
                  </c:pt>
                </c:numCache>
              </c:numRef>
            </c:plus>
            <c:minus>
              <c:numRef>
                <c:f>'HT-29'!$G$29:$I$29</c:f>
                <c:numCache>
                  <c:formatCode>General</c:formatCode>
                  <c:ptCount val="3"/>
                  <c:pt idx="0">
                    <c:v>2.6177223153411745E-2</c:v>
                  </c:pt>
                  <c:pt idx="1">
                    <c:v>1.3502617408237624E-2</c:v>
                  </c:pt>
                  <c:pt idx="2">
                    <c:v>1.3519267124627228E-2</c:v>
                  </c:pt>
                </c:numCache>
              </c:numRef>
            </c:minus>
          </c:errBars>
          <c:cat>
            <c:numRef>
              <c:f>'HT-29'!$C$28:$E$28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cat>
          <c:val>
            <c:numRef>
              <c:f>'HT-29'!$C$29:$E$29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'HT-29'!$B$30</c:f>
              <c:strCache>
                <c:ptCount val="1"/>
                <c:pt idx="0">
                  <c:v>5-Aza-dC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'HT-29'!$G$30:$I$30</c:f>
                <c:numCache>
                  <c:formatCode>General</c:formatCode>
                  <c:ptCount val="3"/>
                  <c:pt idx="0">
                    <c:v>4.9685497795163368E-2</c:v>
                  </c:pt>
                  <c:pt idx="1">
                    <c:v>4.172208085858075E-2</c:v>
                  </c:pt>
                  <c:pt idx="2">
                    <c:v>0.10054515499303175</c:v>
                  </c:pt>
                </c:numCache>
              </c:numRef>
            </c:plus>
            <c:minus>
              <c:numRef>
                <c:f>'HT-29'!$G$30:$I$30</c:f>
                <c:numCache>
                  <c:formatCode>General</c:formatCode>
                  <c:ptCount val="3"/>
                  <c:pt idx="0">
                    <c:v>4.9685497795163368E-2</c:v>
                  </c:pt>
                  <c:pt idx="1">
                    <c:v>4.172208085858075E-2</c:v>
                  </c:pt>
                  <c:pt idx="2">
                    <c:v>0.10054515499303175</c:v>
                  </c:pt>
                </c:numCache>
              </c:numRef>
            </c:minus>
          </c:errBars>
          <c:cat>
            <c:numRef>
              <c:f>'HT-29'!$C$28:$E$28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cat>
          <c:val>
            <c:numRef>
              <c:f>'HT-29'!$C$30:$E$30</c:f>
              <c:numCache>
                <c:formatCode>General</c:formatCode>
                <c:ptCount val="3"/>
                <c:pt idx="0">
                  <c:v>0.78760141460370292</c:v>
                </c:pt>
                <c:pt idx="1">
                  <c:v>0.65702995008319465</c:v>
                </c:pt>
                <c:pt idx="2">
                  <c:v>0.61687443601483916</c:v>
                </c:pt>
              </c:numCache>
            </c:numRef>
          </c:val>
        </c:ser>
        <c:ser>
          <c:idx val="2"/>
          <c:order val="2"/>
          <c:tx>
            <c:strRef>
              <c:f>'HT-29'!$B$31</c:f>
              <c:strCache>
                <c:ptCount val="1"/>
                <c:pt idx="0">
                  <c:v>100mM EtOH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'HT-29'!$G$31:$I$31</c:f>
                <c:numCache>
                  <c:formatCode>General</c:formatCode>
                  <c:ptCount val="3"/>
                  <c:pt idx="0">
                    <c:v>3.1121754256294831E-2</c:v>
                  </c:pt>
                  <c:pt idx="1">
                    <c:v>4.9814738750559806E-2</c:v>
                  </c:pt>
                  <c:pt idx="2">
                    <c:v>6.8558628755507514E-2</c:v>
                  </c:pt>
                </c:numCache>
              </c:numRef>
            </c:plus>
            <c:minus>
              <c:numRef>
                <c:f>'HT-29'!$G$31:$I$31</c:f>
                <c:numCache>
                  <c:formatCode>General</c:formatCode>
                  <c:ptCount val="3"/>
                  <c:pt idx="0">
                    <c:v>3.1121754256294831E-2</c:v>
                  </c:pt>
                  <c:pt idx="1">
                    <c:v>4.9814738750559806E-2</c:v>
                  </c:pt>
                  <c:pt idx="2">
                    <c:v>6.8558628755507514E-2</c:v>
                  </c:pt>
                </c:numCache>
              </c:numRef>
            </c:minus>
          </c:errBars>
          <c:cat>
            <c:numRef>
              <c:f>'HT-29'!$C$28:$E$28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cat>
          <c:val>
            <c:numRef>
              <c:f>'HT-29'!$C$31:$E$31</c:f>
              <c:numCache>
                <c:formatCode>General</c:formatCode>
                <c:ptCount val="3"/>
                <c:pt idx="0">
                  <c:v>1.0332737522342912</c:v>
                </c:pt>
                <c:pt idx="1">
                  <c:v>1.0543412264723742</c:v>
                </c:pt>
                <c:pt idx="2">
                  <c:v>1.3029197080291968</c:v>
                </c:pt>
              </c:numCache>
            </c:numRef>
          </c:val>
        </c:ser>
        <c:ser>
          <c:idx val="3"/>
          <c:order val="3"/>
          <c:tx>
            <c:strRef>
              <c:f>'HT-29'!$B$32</c:f>
              <c:strCache>
                <c:ptCount val="1"/>
                <c:pt idx="0">
                  <c:v>5-Aza-dC, 100mM EtOH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'HT-29'!$G$32:$I$32</c:f>
                <c:numCache>
                  <c:formatCode>General</c:formatCode>
                  <c:ptCount val="3"/>
                  <c:pt idx="0">
                    <c:v>8.1096470251319445E-3</c:v>
                  </c:pt>
                  <c:pt idx="1">
                    <c:v>3.8240256084532388E-2</c:v>
                  </c:pt>
                  <c:pt idx="2">
                    <c:v>7.3451504899225445E-2</c:v>
                  </c:pt>
                </c:numCache>
              </c:numRef>
            </c:plus>
            <c:minus>
              <c:numRef>
                <c:f>'HT-29'!$G$32:$I$32</c:f>
                <c:numCache>
                  <c:formatCode>General</c:formatCode>
                  <c:ptCount val="3"/>
                  <c:pt idx="0">
                    <c:v>8.1096470251319445E-3</c:v>
                  </c:pt>
                  <c:pt idx="1">
                    <c:v>3.8240256084532388E-2</c:v>
                  </c:pt>
                  <c:pt idx="2">
                    <c:v>7.3451504899225445E-2</c:v>
                  </c:pt>
                </c:numCache>
              </c:numRef>
            </c:minus>
          </c:errBars>
          <c:cat>
            <c:numRef>
              <c:f>'HT-29'!$C$28:$E$28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cat>
          <c:val>
            <c:numRef>
              <c:f>'HT-29'!$C$32:$E$32</c:f>
              <c:numCache>
                <c:formatCode>General</c:formatCode>
                <c:ptCount val="3"/>
                <c:pt idx="0">
                  <c:v>0.84676513417932198</c:v>
                </c:pt>
                <c:pt idx="1">
                  <c:v>0.85474729617304501</c:v>
                </c:pt>
                <c:pt idx="2">
                  <c:v>0.83740516693960776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5221248"/>
        <c:axId val="285222784"/>
      </c:barChart>
      <c:catAx>
        <c:axId val="285221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85222784"/>
        <c:crosses val="autoZero"/>
        <c:auto val="1"/>
        <c:lblAlgn val="ctr"/>
        <c:lblOffset val="100"/>
        <c:noMultiLvlLbl val="0"/>
      </c:catAx>
      <c:valAx>
        <c:axId val="285222784"/>
        <c:scaling>
          <c:orientation val="minMax"/>
          <c:max val="2"/>
        </c:scaling>
        <c:delete val="0"/>
        <c:axPos val="l"/>
        <c:numFmt formatCode="General" sourceLinked="1"/>
        <c:majorTickMark val="out"/>
        <c:minorTickMark val="none"/>
        <c:tickLblPos val="nextTo"/>
        <c:crossAx val="285221248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ko-K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SW480!$B$29</c:f>
              <c:strCache>
                <c:ptCount val="1"/>
                <c:pt idx="0">
                  <c:v>Control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SW480!$G$29:$I$29</c:f>
                <c:numCache>
                  <c:formatCode>General</c:formatCode>
                  <c:ptCount val="3"/>
                  <c:pt idx="0">
                    <c:v>1.397414987450896E-2</c:v>
                  </c:pt>
                  <c:pt idx="1">
                    <c:v>1.7449256294801457E-2</c:v>
                  </c:pt>
                  <c:pt idx="2">
                    <c:v>2.2563322260479666E-2</c:v>
                  </c:pt>
                </c:numCache>
              </c:numRef>
            </c:plus>
            <c:minus>
              <c:numRef>
                <c:f>SW480!$G$29:$I$29</c:f>
                <c:numCache>
                  <c:formatCode>General</c:formatCode>
                  <c:ptCount val="3"/>
                  <c:pt idx="0">
                    <c:v>1.397414987450896E-2</c:v>
                  </c:pt>
                  <c:pt idx="1">
                    <c:v>1.7449256294801457E-2</c:v>
                  </c:pt>
                  <c:pt idx="2">
                    <c:v>2.2563322260479666E-2</c:v>
                  </c:pt>
                </c:numCache>
              </c:numRef>
            </c:minus>
          </c:errBars>
          <c:cat>
            <c:numRef>
              <c:f>SW480!$C$28:$E$28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cat>
          <c:val>
            <c:numRef>
              <c:f>SW480!$C$29:$E$29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SW480!$B$30</c:f>
              <c:strCache>
                <c:ptCount val="1"/>
                <c:pt idx="0">
                  <c:v>5-Aza-dC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SW480!$G$30:$I$30</c:f>
                <c:numCache>
                  <c:formatCode>General</c:formatCode>
                  <c:ptCount val="3"/>
                  <c:pt idx="0">
                    <c:v>1.9959648954839308E-2</c:v>
                  </c:pt>
                  <c:pt idx="1">
                    <c:v>5.0635421052477481E-2</c:v>
                  </c:pt>
                  <c:pt idx="2">
                    <c:v>5.9684973306686262E-2</c:v>
                  </c:pt>
                </c:numCache>
              </c:numRef>
            </c:plus>
            <c:minus>
              <c:numRef>
                <c:f>SW480!$G$30:$I$30</c:f>
                <c:numCache>
                  <c:formatCode>General</c:formatCode>
                  <c:ptCount val="3"/>
                  <c:pt idx="0">
                    <c:v>1.9959648954839308E-2</c:v>
                  </c:pt>
                  <c:pt idx="1">
                    <c:v>5.0635421052477481E-2</c:v>
                  </c:pt>
                  <c:pt idx="2">
                    <c:v>5.9684973306686262E-2</c:v>
                  </c:pt>
                </c:numCache>
              </c:numRef>
            </c:minus>
          </c:errBars>
          <c:cat>
            <c:numRef>
              <c:f>SW480!$C$28:$E$28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cat>
          <c:val>
            <c:numRef>
              <c:f>SW480!$C$30:$E$30</c:f>
              <c:numCache>
                <c:formatCode>General</c:formatCode>
                <c:ptCount val="3"/>
                <c:pt idx="0">
                  <c:v>0.90574558254787974</c:v>
                </c:pt>
                <c:pt idx="1">
                  <c:v>0.91999162384626532</c:v>
                </c:pt>
                <c:pt idx="2">
                  <c:v>0.76742073387958676</c:v>
                </c:pt>
              </c:numCache>
            </c:numRef>
          </c:val>
        </c:ser>
        <c:ser>
          <c:idx val="2"/>
          <c:order val="2"/>
          <c:tx>
            <c:strRef>
              <c:f>SW480!$B$31</c:f>
              <c:strCache>
                <c:ptCount val="1"/>
                <c:pt idx="0">
                  <c:v>100mM EtOH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SW480!$G$31:$I$31</c:f>
                <c:numCache>
                  <c:formatCode>General</c:formatCode>
                  <c:ptCount val="3"/>
                  <c:pt idx="0">
                    <c:v>1.8838702937546224E-2</c:v>
                  </c:pt>
                  <c:pt idx="1">
                    <c:v>3.1365627839160901E-2</c:v>
                  </c:pt>
                  <c:pt idx="2">
                    <c:v>2.3123351022868829E-2</c:v>
                  </c:pt>
                </c:numCache>
              </c:numRef>
            </c:plus>
            <c:minus>
              <c:numRef>
                <c:f>SW480!$G$31:$I$31</c:f>
                <c:numCache>
                  <c:formatCode>General</c:formatCode>
                  <c:ptCount val="3"/>
                  <c:pt idx="0">
                    <c:v>1.8838702937546224E-2</c:v>
                  </c:pt>
                  <c:pt idx="1">
                    <c:v>3.1365627839160901E-2</c:v>
                  </c:pt>
                  <c:pt idx="2">
                    <c:v>2.3123351022868829E-2</c:v>
                  </c:pt>
                </c:numCache>
              </c:numRef>
            </c:minus>
          </c:errBars>
          <c:cat>
            <c:numRef>
              <c:f>SW480!$C$28:$E$28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cat>
          <c:val>
            <c:numRef>
              <c:f>SW480!$C$31:$E$31</c:f>
              <c:numCache>
                <c:formatCode>General</c:formatCode>
                <c:ptCount val="3"/>
                <c:pt idx="0">
                  <c:v>0.95957968476357247</c:v>
                </c:pt>
                <c:pt idx="1">
                  <c:v>1.010937416635544</c:v>
                </c:pt>
                <c:pt idx="2">
                  <c:v>1.0666842924708442</c:v>
                </c:pt>
              </c:numCache>
            </c:numRef>
          </c:val>
        </c:ser>
        <c:ser>
          <c:idx val="3"/>
          <c:order val="3"/>
          <c:tx>
            <c:strRef>
              <c:f>SW480!$B$32</c:f>
              <c:strCache>
                <c:ptCount val="1"/>
                <c:pt idx="0">
                  <c:v>5-Aza-dC, 100mM EtOH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SW480!$G$32:$I$32</c:f>
                <c:numCache>
                  <c:formatCode>General</c:formatCode>
                  <c:ptCount val="3"/>
                  <c:pt idx="0">
                    <c:v>3.557192398698767E-2</c:v>
                  </c:pt>
                  <c:pt idx="1">
                    <c:v>4.0021773440549746E-2</c:v>
                  </c:pt>
                  <c:pt idx="2">
                    <c:v>2.2689442531716751E-2</c:v>
                  </c:pt>
                </c:numCache>
              </c:numRef>
            </c:plus>
            <c:minus>
              <c:numRef>
                <c:f>SW480!$G$32:$I$32</c:f>
                <c:numCache>
                  <c:formatCode>General</c:formatCode>
                  <c:ptCount val="3"/>
                  <c:pt idx="0">
                    <c:v>3.557192398698767E-2</c:v>
                  </c:pt>
                  <c:pt idx="1">
                    <c:v>4.0021773440549746E-2</c:v>
                  </c:pt>
                  <c:pt idx="2">
                    <c:v>2.2689442531716751E-2</c:v>
                  </c:pt>
                </c:numCache>
              </c:numRef>
            </c:minus>
          </c:errBars>
          <c:cat>
            <c:numRef>
              <c:f>SW480!$C$28:$E$28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cat>
          <c:val>
            <c:numRef>
              <c:f>SW480!$C$32:$E$32</c:f>
              <c:numCache>
                <c:formatCode>General</c:formatCode>
                <c:ptCount val="3"/>
                <c:pt idx="0">
                  <c:v>0.90901090757509084</c:v>
                </c:pt>
                <c:pt idx="1">
                  <c:v>1.0145616211079074</c:v>
                </c:pt>
                <c:pt idx="2">
                  <c:v>0.94825436408977559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231872"/>
        <c:axId val="149233664"/>
      </c:barChart>
      <c:catAx>
        <c:axId val="14923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9233664"/>
        <c:crosses val="autoZero"/>
        <c:auto val="1"/>
        <c:lblAlgn val="ctr"/>
        <c:lblOffset val="100"/>
        <c:noMultiLvlLbl val="0"/>
      </c:catAx>
      <c:valAx>
        <c:axId val="149233664"/>
        <c:scaling>
          <c:orientation val="minMax"/>
          <c:max val="2"/>
        </c:scaling>
        <c:delete val="0"/>
        <c:axPos val="l"/>
        <c:numFmt formatCode="General" sourceLinked="1"/>
        <c:majorTickMark val="out"/>
        <c:minorTickMark val="none"/>
        <c:tickLblPos val="nextTo"/>
        <c:crossAx val="149231872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ko-K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'DLD-1'!$B$29</c:f>
              <c:strCache>
                <c:ptCount val="1"/>
                <c:pt idx="0">
                  <c:v>Control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'DLD-1'!$G$29:$I$29</c:f>
                <c:numCache>
                  <c:formatCode>General</c:formatCode>
                  <c:ptCount val="3"/>
                  <c:pt idx="0">
                    <c:v>3.9013556756297418E-2</c:v>
                  </c:pt>
                  <c:pt idx="1">
                    <c:v>3.8663579870197945E-2</c:v>
                  </c:pt>
                  <c:pt idx="2">
                    <c:v>6.8170164980249054E-2</c:v>
                  </c:pt>
                </c:numCache>
              </c:numRef>
            </c:plus>
            <c:minus>
              <c:numRef>
                <c:f>'DLD-1'!$G$29:$I$29</c:f>
                <c:numCache>
                  <c:formatCode>General</c:formatCode>
                  <c:ptCount val="3"/>
                  <c:pt idx="0">
                    <c:v>3.9013556756297418E-2</c:v>
                  </c:pt>
                  <c:pt idx="1">
                    <c:v>3.8663579870197945E-2</c:v>
                  </c:pt>
                  <c:pt idx="2">
                    <c:v>6.8170164980249054E-2</c:v>
                  </c:pt>
                </c:numCache>
              </c:numRef>
            </c:minus>
          </c:errBars>
          <c:cat>
            <c:numRef>
              <c:f>'DLD-1'!$C$28:$E$28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cat>
          <c:val>
            <c:numRef>
              <c:f>'DLD-1'!$C$29:$E$29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'DLD-1'!$B$30</c:f>
              <c:strCache>
                <c:ptCount val="1"/>
                <c:pt idx="0">
                  <c:v>5-Aza-dC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'DLD-1'!$G$30:$I$30</c:f>
                <c:numCache>
                  <c:formatCode>General</c:formatCode>
                  <c:ptCount val="3"/>
                  <c:pt idx="0">
                    <c:v>4.6677625523878989E-2</c:v>
                  </c:pt>
                  <c:pt idx="1">
                    <c:v>6.0144379795000202E-3</c:v>
                  </c:pt>
                  <c:pt idx="2">
                    <c:v>7.0317445072530349E-2</c:v>
                  </c:pt>
                </c:numCache>
              </c:numRef>
            </c:plus>
            <c:minus>
              <c:numRef>
                <c:f>'DLD-1'!$G$30:$I$30</c:f>
                <c:numCache>
                  <c:formatCode>General</c:formatCode>
                  <c:ptCount val="3"/>
                  <c:pt idx="0">
                    <c:v>4.6677625523878989E-2</c:v>
                  </c:pt>
                  <c:pt idx="1">
                    <c:v>6.0144379795000202E-3</c:v>
                  </c:pt>
                  <c:pt idx="2">
                    <c:v>7.0317445072530349E-2</c:v>
                  </c:pt>
                </c:numCache>
              </c:numRef>
            </c:minus>
          </c:errBars>
          <c:cat>
            <c:numRef>
              <c:f>'DLD-1'!$C$28:$E$28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cat>
          <c:val>
            <c:numRef>
              <c:f>'DLD-1'!$C$30:$E$30</c:f>
              <c:numCache>
                <c:formatCode>General</c:formatCode>
                <c:ptCount val="3"/>
                <c:pt idx="0">
                  <c:v>0.99933531354506377</c:v>
                </c:pt>
                <c:pt idx="1">
                  <c:v>0.87277007393239425</c:v>
                </c:pt>
                <c:pt idx="2">
                  <c:v>0.7482611052795497</c:v>
                </c:pt>
              </c:numCache>
            </c:numRef>
          </c:val>
        </c:ser>
        <c:ser>
          <c:idx val="2"/>
          <c:order val="2"/>
          <c:tx>
            <c:strRef>
              <c:f>'DLD-1'!$B$31</c:f>
              <c:strCache>
                <c:ptCount val="1"/>
                <c:pt idx="0">
                  <c:v>100mM EtOH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'DLD-1'!$G$31:$I$31</c:f>
                <c:numCache>
                  <c:formatCode>General</c:formatCode>
                  <c:ptCount val="3"/>
                  <c:pt idx="0">
                    <c:v>4.3138624801512655E-2</c:v>
                  </c:pt>
                  <c:pt idx="1">
                    <c:v>5.8947534730491344E-2</c:v>
                  </c:pt>
                  <c:pt idx="2">
                    <c:v>1.0613037774796866E-2</c:v>
                  </c:pt>
                </c:numCache>
              </c:numRef>
            </c:plus>
            <c:minus>
              <c:numRef>
                <c:f>'DLD-1'!$G$31:$I$31</c:f>
                <c:numCache>
                  <c:formatCode>General</c:formatCode>
                  <c:ptCount val="3"/>
                  <c:pt idx="0">
                    <c:v>4.3138624801512655E-2</c:v>
                  </c:pt>
                  <c:pt idx="1">
                    <c:v>5.8947534730491344E-2</c:v>
                  </c:pt>
                  <c:pt idx="2">
                    <c:v>1.0613037774796866E-2</c:v>
                  </c:pt>
                </c:numCache>
              </c:numRef>
            </c:minus>
          </c:errBars>
          <c:cat>
            <c:numRef>
              <c:f>'DLD-1'!$C$28:$E$28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cat>
          <c:val>
            <c:numRef>
              <c:f>'DLD-1'!$C$31:$E$31</c:f>
              <c:numCache>
                <c:formatCode>General</c:formatCode>
                <c:ptCount val="3"/>
                <c:pt idx="0">
                  <c:v>0.99274749184092836</c:v>
                </c:pt>
                <c:pt idx="1">
                  <c:v>1.0402731165374377</c:v>
                </c:pt>
                <c:pt idx="2">
                  <c:v>1.2259763445659451</c:v>
                </c:pt>
              </c:numCache>
            </c:numRef>
          </c:val>
        </c:ser>
        <c:ser>
          <c:idx val="3"/>
          <c:order val="3"/>
          <c:tx>
            <c:strRef>
              <c:f>'DLD-1'!$B$32</c:f>
              <c:strCache>
                <c:ptCount val="1"/>
                <c:pt idx="0">
                  <c:v>5-Aza-dC, 100mM EtOH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'DLD-1'!$G$32:$I$32</c:f>
                <c:numCache>
                  <c:formatCode>General</c:formatCode>
                  <c:ptCount val="3"/>
                  <c:pt idx="0">
                    <c:v>1.1910141031679877E-2</c:v>
                  </c:pt>
                  <c:pt idx="1">
                    <c:v>1.9962041587230289E-2</c:v>
                  </c:pt>
                  <c:pt idx="2">
                    <c:v>6.5695733414211588E-2</c:v>
                  </c:pt>
                </c:numCache>
              </c:numRef>
            </c:plus>
            <c:minus>
              <c:numRef>
                <c:f>'DLD-1'!$G$32:$I$32</c:f>
                <c:numCache>
                  <c:formatCode>General</c:formatCode>
                  <c:ptCount val="3"/>
                  <c:pt idx="0">
                    <c:v>1.1910141031679877E-2</c:v>
                  </c:pt>
                  <c:pt idx="1">
                    <c:v>1.9962041587230289E-2</c:v>
                  </c:pt>
                  <c:pt idx="2">
                    <c:v>6.5695733414211588E-2</c:v>
                  </c:pt>
                </c:numCache>
              </c:numRef>
            </c:minus>
          </c:errBars>
          <c:cat>
            <c:numRef>
              <c:f>'DLD-1'!$C$28:$E$28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cat>
          <c:val>
            <c:numRef>
              <c:f>'DLD-1'!$C$32:$E$32</c:f>
              <c:numCache>
                <c:formatCode>General</c:formatCode>
                <c:ptCount val="3"/>
                <c:pt idx="0">
                  <c:v>0.93477764160937193</c:v>
                </c:pt>
                <c:pt idx="1">
                  <c:v>0.89509692132269092</c:v>
                </c:pt>
                <c:pt idx="2">
                  <c:v>0.98298593888779962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244928"/>
        <c:axId val="149246720"/>
      </c:barChart>
      <c:catAx>
        <c:axId val="14924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9246720"/>
        <c:crosses val="autoZero"/>
        <c:auto val="1"/>
        <c:lblAlgn val="ctr"/>
        <c:lblOffset val="100"/>
        <c:noMultiLvlLbl val="0"/>
      </c:catAx>
      <c:valAx>
        <c:axId val="149246720"/>
        <c:scaling>
          <c:orientation val="minMax"/>
          <c:max val="2"/>
        </c:scaling>
        <c:delete val="0"/>
        <c:axPos val="l"/>
        <c:numFmt formatCode="General" sourceLinked="1"/>
        <c:majorTickMark val="out"/>
        <c:minorTickMark val="none"/>
        <c:tickLblPos val="nextTo"/>
        <c:crossAx val="149244928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ko-KR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6F2F0-C3BA-4C1B-9217-1BFE993BFC64}" type="datetimeFigureOut">
              <a:rPr lang="ko-KR" altLang="en-US" smtClean="0"/>
              <a:t>2014-04-11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F896-4968-4F31-B97D-071989CFEA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891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6F2F0-C3BA-4C1B-9217-1BFE993BFC64}" type="datetimeFigureOut">
              <a:rPr lang="ko-KR" altLang="en-US" smtClean="0"/>
              <a:t>2014-04-11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F896-4968-4F31-B97D-071989CFEA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488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6F2F0-C3BA-4C1B-9217-1BFE993BFC64}" type="datetimeFigureOut">
              <a:rPr lang="ko-KR" altLang="en-US" smtClean="0"/>
              <a:t>2014-04-11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F896-4968-4F31-B97D-071989CFEA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540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6F2F0-C3BA-4C1B-9217-1BFE993BFC64}" type="datetimeFigureOut">
              <a:rPr lang="ko-KR" altLang="en-US" smtClean="0"/>
              <a:t>2014-04-11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F896-4968-4F31-B97D-071989CFEA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8480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6F2F0-C3BA-4C1B-9217-1BFE993BFC64}" type="datetimeFigureOut">
              <a:rPr lang="ko-KR" altLang="en-US" smtClean="0"/>
              <a:t>2014-04-11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F896-4968-4F31-B97D-071989CFEA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30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6F2F0-C3BA-4C1B-9217-1BFE993BFC64}" type="datetimeFigureOut">
              <a:rPr lang="ko-KR" altLang="en-US" smtClean="0"/>
              <a:t>2014-04-11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F896-4968-4F31-B97D-071989CFEA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5506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6F2F0-C3BA-4C1B-9217-1BFE993BFC64}" type="datetimeFigureOut">
              <a:rPr lang="ko-KR" altLang="en-US" smtClean="0"/>
              <a:t>2014-04-11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F896-4968-4F31-B97D-071989CFEA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074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6F2F0-C3BA-4C1B-9217-1BFE993BFC64}" type="datetimeFigureOut">
              <a:rPr lang="ko-KR" altLang="en-US" smtClean="0"/>
              <a:t>2014-04-11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F896-4968-4F31-B97D-071989CFEA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6134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6F2F0-C3BA-4C1B-9217-1BFE993BFC64}" type="datetimeFigureOut">
              <a:rPr lang="ko-KR" altLang="en-US" smtClean="0"/>
              <a:t>2014-04-11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F896-4968-4F31-B97D-071989CFEA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0722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6F2F0-C3BA-4C1B-9217-1BFE993BFC64}" type="datetimeFigureOut">
              <a:rPr lang="ko-KR" altLang="en-US" smtClean="0"/>
              <a:t>2014-04-11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F896-4968-4F31-B97D-071989CFEA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82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6F2F0-C3BA-4C1B-9217-1BFE993BFC64}" type="datetimeFigureOut">
              <a:rPr lang="ko-KR" altLang="en-US" smtClean="0"/>
              <a:t>2014-04-11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F896-4968-4F31-B97D-071989CFEA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044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6F2F0-C3BA-4C1B-9217-1BFE993BFC64}" type="datetimeFigureOut">
              <a:rPr lang="ko-KR" altLang="en-US" smtClean="0"/>
              <a:t>2014-04-11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AF896-4968-4F31-B97D-071989CFEA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341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3"/>
          <p:cNvSpPr txBox="1">
            <a:spLocks noChangeArrowheads="1"/>
          </p:cNvSpPr>
          <p:nvPr/>
        </p:nvSpPr>
        <p:spPr bwMode="auto">
          <a:xfrm>
            <a:off x="22225" y="49213"/>
            <a:ext cx="1146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800"/>
              <a:t>Figure S1 </a:t>
            </a:r>
          </a:p>
        </p:txBody>
      </p:sp>
      <p:graphicFrame>
        <p:nvGraphicFramePr>
          <p:cNvPr id="3" name="차트 2"/>
          <p:cNvGraphicFramePr>
            <a:graphicFrameLocks/>
          </p:cNvGraphicFramePr>
          <p:nvPr/>
        </p:nvGraphicFramePr>
        <p:xfrm>
          <a:off x="1764453" y="1268760"/>
          <a:ext cx="288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3" y="3849688"/>
            <a:ext cx="1679575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차트 4"/>
          <p:cNvGraphicFramePr>
            <a:graphicFrameLocks/>
          </p:cNvGraphicFramePr>
          <p:nvPr/>
        </p:nvGraphicFramePr>
        <p:xfrm>
          <a:off x="4551868" y="1268760"/>
          <a:ext cx="288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차트 5"/>
          <p:cNvGraphicFramePr>
            <a:graphicFrameLocks/>
          </p:cNvGraphicFramePr>
          <p:nvPr/>
        </p:nvGraphicFramePr>
        <p:xfrm>
          <a:off x="1764453" y="3645224"/>
          <a:ext cx="288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16"/>
          <p:cNvSpPr txBox="1">
            <a:spLocks noChangeArrowheads="1"/>
          </p:cNvSpPr>
          <p:nvPr/>
        </p:nvSpPr>
        <p:spPr bwMode="auto">
          <a:xfrm>
            <a:off x="7264400" y="2771775"/>
            <a:ext cx="10080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200"/>
              <a:t>Time (hours)</a:t>
            </a:r>
            <a:endParaRPr kumimoji="0" lang="ko-KR" altLang="en-US" sz="1200"/>
          </a:p>
        </p:txBody>
      </p:sp>
      <p:sp>
        <p:nvSpPr>
          <p:cNvPr id="8" name="TextBox 18"/>
          <p:cNvSpPr txBox="1">
            <a:spLocks noChangeArrowheads="1"/>
          </p:cNvSpPr>
          <p:nvPr/>
        </p:nvSpPr>
        <p:spPr bwMode="auto">
          <a:xfrm rot="16200000">
            <a:off x="895351" y="1957387"/>
            <a:ext cx="1295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200"/>
              <a:t>Cell viability</a:t>
            </a:r>
            <a:endParaRPr kumimoji="0" lang="ko-KR" altLang="en-US" sz="1200"/>
          </a:p>
        </p:txBody>
      </p:sp>
      <p:sp>
        <p:nvSpPr>
          <p:cNvPr id="9" name="TextBox 16"/>
          <p:cNvSpPr txBox="1">
            <a:spLocks noChangeArrowheads="1"/>
          </p:cNvSpPr>
          <p:nvPr/>
        </p:nvSpPr>
        <p:spPr bwMode="auto">
          <a:xfrm>
            <a:off x="4503738" y="5145088"/>
            <a:ext cx="10080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200"/>
              <a:t>Time (hours)</a:t>
            </a:r>
            <a:endParaRPr kumimoji="0" lang="ko-KR" altLang="en-US" sz="1200"/>
          </a:p>
        </p:txBody>
      </p:sp>
      <p:sp>
        <p:nvSpPr>
          <p:cNvPr id="10" name="TextBox 18"/>
          <p:cNvSpPr txBox="1">
            <a:spLocks noChangeArrowheads="1"/>
          </p:cNvSpPr>
          <p:nvPr/>
        </p:nvSpPr>
        <p:spPr bwMode="auto">
          <a:xfrm rot="16200000">
            <a:off x="893763" y="4332287"/>
            <a:ext cx="1295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200"/>
              <a:t>Cell viability</a:t>
            </a:r>
            <a:endParaRPr kumimoji="0" lang="ko-KR" altLang="en-US" sz="1200"/>
          </a:p>
        </p:txBody>
      </p:sp>
      <p:sp>
        <p:nvSpPr>
          <p:cNvPr id="11" name="TextBox 53"/>
          <p:cNvSpPr txBox="1">
            <a:spLocks noChangeArrowheads="1"/>
          </p:cNvSpPr>
          <p:nvPr/>
        </p:nvSpPr>
        <p:spPr bwMode="auto">
          <a:xfrm>
            <a:off x="2881313" y="908050"/>
            <a:ext cx="6461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400"/>
              <a:t>HT-29</a:t>
            </a:r>
            <a:endParaRPr kumimoji="0" lang="ko-KR" altLang="en-US" sz="1400"/>
          </a:p>
        </p:txBody>
      </p:sp>
      <p:sp>
        <p:nvSpPr>
          <p:cNvPr id="12" name="TextBox 53"/>
          <p:cNvSpPr txBox="1">
            <a:spLocks noChangeArrowheads="1"/>
          </p:cNvSpPr>
          <p:nvPr/>
        </p:nvSpPr>
        <p:spPr bwMode="auto">
          <a:xfrm>
            <a:off x="5630863" y="908050"/>
            <a:ext cx="722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400"/>
              <a:t>SW480</a:t>
            </a:r>
            <a:endParaRPr kumimoji="0" lang="ko-KR" altLang="en-US" sz="1400"/>
          </a:p>
        </p:txBody>
      </p:sp>
      <p:sp>
        <p:nvSpPr>
          <p:cNvPr id="13" name="TextBox 53"/>
          <p:cNvSpPr txBox="1">
            <a:spLocks noChangeArrowheads="1"/>
          </p:cNvSpPr>
          <p:nvPr/>
        </p:nvSpPr>
        <p:spPr bwMode="auto">
          <a:xfrm>
            <a:off x="2852738" y="3297238"/>
            <a:ext cx="7032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400"/>
              <a:t>DLD-1</a:t>
            </a:r>
            <a:endParaRPr kumimoji="0" lang="ko-KR" altLang="en-US" sz="1400"/>
          </a:p>
        </p:txBody>
      </p:sp>
      <p:sp>
        <p:nvSpPr>
          <p:cNvPr id="14" name="TextBox 72"/>
          <p:cNvSpPr txBox="1">
            <a:spLocks noChangeArrowheads="1"/>
          </p:cNvSpPr>
          <p:nvPr/>
        </p:nvSpPr>
        <p:spPr bwMode="auto">
          <a:xfrm>
            <a:off x="2165350" y="1749425"/>
            <a:ext cx="236538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grpSp>
        <p:nvGrpSpPr>
          <p:cNvPr id="15" name="그룹 73"/>
          <p:cNvGrpSpPr>
            <a:grpSpLocks/>
          </p:cNvGrpSpPr>
          <p:nvPr/>
        </p:nvGrpSpPr>
        <p:grpSpPr bwMode="auto">
          <a:xfrm>
            <a:off x="2208213" y="1557338"/>
            <a:ext cx="454025" cy="576262"/>
            <a:chOff x="2525592" y="1268760"/>
            <a:chExt cx="824956" cy="200122"/>
          </a:xfrm>
        </p:grpSpPr>
        <p:cxnSp>
          <p:nvCxnSpPr>
            <p:cNvPr id="16" name="직선 연결선 15"/>
            <p:cNvCxnSpPr/>
            <p:nvPr/>
          </p:nvCxnSpPr>
          <p:spPr>
            <a:xfrm>
              <a:off x="2525592" y="1268760"/>
              <a:ext cx="0" cy="169801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3350548" y="1268760"/>
              <a:ext cx="0" cy="20012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2525592" y="1268760"/>
              <a:ext cx="824956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그룹 3"/>
          <p:cNvGrpSpPr>
            <a:grpSpLocks/>
          </p:cNvGrpSpPr>
          <p:nvPr/>
        </p:nvGrpSpPr>
        <p:grpSpPr bwMode="auto">
          <a:xfrm>
            <a:off x="2208213" y="1709738"/>
            <a:ext cx="300037" cy="287337"/>
            <a:chOff x="2360994" y="1709191"/>
            <a:chExt cx="453643" cy="288032"/>
          </a:xfrm>
        </p:grpSpPr>
        <p:cxnSp>
          <p:nvCxnSpPr>
            <p:cNvPr id="20" name="직선 연결선 19"/>
            <p:cNvCxnSpPr/>
            <p:nvPr/>
          </p:nvCxnSpPr>
          <p:spPr bwMode="auto">
            <a:xfrm>
              <a:off x="2814637" y="1709191"/>
              <a:ext cx="0" cy="28803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그룹 86"/>
          <p:cNvGrpSpPr>
            <a:grpSpLocks/>
          </p:cNvGrpSpPr>
          <p:nvPr/>
        </p:nvGrpSpPr>
        <p:grpSpPr bwMode="auto">
          <a:xfrm>
            <a:off x="2208213" y="1862138"/>
            <a:ext cx="149225" cy="287337"/>
            <a:chOff x="2360994" y="1709191"/>
            <a:chExt cx="453643" cy="288032"/>
          </a:xfrm>
        </p:grpSpPr>
        <p:cxnSp>
          <p:nvCxnSpPr>
            <p:cNvPr id="23" name="직선 연결선 22"/>
            <p:cNvCxnSpPr/>
            <p:nvPr/>
          </p:nvCxnSpPr>
          <p:spPr bwMode="auto">
            <a:xfrm>
              <a:off x="2814637" y="1709191"/>
              <a:ext cx="0" cy="28803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그룹 73"/>
          <p:cNvGrpSpPr>
            <a:grpSpLocks/>
          </p:cNvGrpSpPr>
          <p:nvPr/>
        </p:nvGrpSpPr>
        <p:grpSpPr bwMode="auto">
          <a:xfrm>
            <a:off x="3035300" y="1557338"/>
            <a:ext cx="454025" cy="557212"/>
            <a:chOff x="2525592" y="1268760"/>
            <a:chExt cx="824956" cy="193762"/>
          </a:xfrm>
        </p:grpSpPr>
        <p:cxnSp>
          <p:nvCxnSpPr>
            <p:cNvPr id="26" name="직선 연결선 25"/>
            <p:cNvCxnSpPr/>
            <p:nvPr/>
          </p:nvCxnSpPr>
          <p:spPr>
            <a:xfrm>
              <a:off x="2525592" y="1268760"/>
              <a:ext cx="0" cy="169473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/>
            <p:nvPr/>
          </p:nvCxnSpPr>
          <p:spPr>
            <a:xfrm>
              <a:off x="3350548" y="1268760"/>
              <a:ext cx="0" cy="19376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27"/>
            <p:cNvCxnSpPr/>
            <p:nvPr/>
          </p:nvCxnSpPr>
          <p:spPr>
            <a:xfrm>
              <a:off x="2525592" y="1268760"/>
              <a:ext cx="824956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그룹 94"/>
          <p:cNvGrpSpPr>
            <a:grpSpLocks/>
          </p:cNvGrpSpPr>
          <p:nvPr/>
        </p:nvGrpSpPr>
        <p:grpSpPr bwMode="auto">
          <a:xfrm>
            <a:off x="3035300" y="1709738"/>
            <a:ext cx="300038" cy="266700"/>
            <a:chOff x="2360994" y="1709191"/>
            <a:chExt cx="453643" cy="267246"/>
          </a:xfrm>
        </p:grpSpPr>
        <p:cxnSp>
          <p:nvCxnSpPr>
            <p:cNvPr id="30" name="직선 연결선 29"/>
            <p:cNvCxnSpPr/>
            <p:nvPr/>
          </p:nvCxnSpPr>
          <p:spPr bwMode="auto">
            <a:xfrm>
              <a:off x="2814637" y="1709191"/>
              <a:ext cx="0" cy="267246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연결선 30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그룹 97"/>
          <p:cNvGrpSpPr>
            <a:grpSpLocks/>
          </p:cNvGrpSpPr>
          <p:nvPr/>
        </p:nvGrpSpPr>
        <p:grpSpPr bwMode="auto">
          <a:xfrm>
            <a:off x="3035300" y="1862138"/>
            <a:ext cx="149225" cy="381000"/>
            <a:chOff x="2360994" y="1709191"/>
            <a:chExt cx="453643" cy="381546"/>
          </a:xfrm>
        </p:grpSpPr>
        <p:cxnSp>
          <p:nvCxnSpPr>
            <p:cNvPr id="33" name="직선 연결선 32"/>
            <p:cNvCxnSpPr/>
            <p:nvPr/>
          </p:nvCxnSpPr>
          <p:spPr bwMode="auto">
            <a:xfrm>
              <a:off x="2814637" y="1709191"/>
              <a:ext cx="0" cy="381546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그룹 73"/>
          <p:cNvGrpSpPr>
            <a:grpSpLocks/>
          </p:cNvGrpSpPr>
          <p:nvPr/>
        </p:nvGrpSpPr>
        <p:grpSpPr bwMode="auto">
          <a:xfrm>
            <a:off x="3863975" y="1557338"/>
            <a:ext cx="454025" cy="558800"/>
            <a:chOff x="2525592" y="1268760"/>
            <a:chExt cx="824956" cy="194589"/>
          </a:xfrm>
        </p:grpSpPr>
        <p:cxnSp>
          <p:nvCxnSpPr>
            <p:cNvPr id="36" name="직선 연결선 35"/>
            <p:cNvCxnSpPr/>
            <p:nvPr/>
          </p:nvCxnSpPr>
          <p:spPr>
            <a:xfrm>
              <a:off x="2525592" y="1268760"/>
              <a:ext cx="0" cy="16971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연결선 36"/>
            <p:cNvCxnSpPr/>
            <p:nvPr/>
          </p:nvCxnSpPr>
          <p:spPr>
            <a:xfrm>
              <a:off x="3350548" y="1268760"/>
              <a:ext cx="0" cy="194589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37"/>
            <p:cNvCxnSpPr/>
            <p:nvPr/>
          </p:nvCxnSpPr>
          <p:spPr>
            <a:xfrm>
              <a:off x="2525592" y="1268760"/>
              <a:ext cx="824956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그룹 104"/>
          <p:cNvGrpSpPr>
            <a:grpSpLocks/>
          </p:cNvGrpSpPr>
          <p:nvPr/>
        </p:nvGrpSpPr>
        <p:grpSpPr bwMode="auto">
          <a:xfrm>
            <a:off x="3863975" y="1709738"/>
            <a:ext cx="298450" cy="82550"/>
            <a:chOff x="2360994" y="1709191"/>
            <a:chExt cx="453643" cy="83889"/>
          </a:xfrm>
        </p:grpSpPr>
        <p:cxnSp>
          <p:nvCxnSpPr>
            <p:cNvPr id="40" name="직선 연결선 39"/>
            <p:cNvCxnSpPr/>
            <p:nvPr/>
          </p:nvCxnSpPr>
          <p:spPr bwMode="auto">
            <a:xfrm>
              <a:off x="2814637" y="1709191"/>
              <a:ext cx="0" cy="83889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연결선 40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그룹 107"/>
          <p:cNvGrpSpPr>
            <a:grpSpLocks/>
          </p:cNvGrpSpPr>
          <p:nvPr/>
        </p:nvGrpSpPr>
        <p:grpSpPr bwMode="auto">
          <a:xfrm>
            <a:off x="3863975" y="1862138"/>
            <a:ext cx="149225" cy="376237"/>
            <a:chOff x="2360994" y="1709191"/>
            <a:chExt cx="453643" cy="376783"/>
          </a:xfrm>
        </p:grpSpPr>
        <p:cxnSp>
          <p:nvCxnSpPr>
            <p:cNvPr id="43" name="직선 연결선 42"/>
            <p:cNvCxnSpPr/>
            <p:nvPr/>
          </p:nvCxnSpPr>
          <p:spPr bwMode="auto">
            <a:xfrm>
              <a:off x="2814637" y="1709191"/>
              <a:ext cx="0" cy="376783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연결선 43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그룹 73"/>
          <p:cNvGrpSpPr>
            <a:grpSpLocks/>
          </p:cNvGrpSpPr>
          <p:nvPr/>
        </p:nvGrpSpPr>
        <p:grpSpPr bwMode="auto">
          <a:xfrm>
            <a:off x="4992688" y="1557338"/>
            <a:ext cx="452437" cy="534987"/>
            <a:chOff x="2525592" y="1268760"/>
            <a:chExt cx="824956" cy="186317"/>
          </a:xfrm>
        </p:grpSpPr>
        <p:cxnSp>
          <p:nvCxnSpPr>
            <p:cNvPr id="46" name="직선 연결선 45"/>
            <p:cNvCxnSpPr/>
            <p:nvPr/>
          </p:nvCxnSpPr>
          <p:spPr>
            <a:xfrm>
              <a:off x="2525592" y="1268760"/>
              <a:ext cx="0" cy="169731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>
              <a:off x="3350548" y="1268760"/>
              <a:ext cx="0" cy="186317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/>
            <p:nvPr/>
          </p:nvCxnSpPr>
          <p:spPr>
            <a:xfrm>
              <a:off x="2525592" y="1268760"/>
              <a:ext cx="824956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그룹 114"/>
          <p:cNvGrpSpPr>
            <a:grpSpLocks/>
          </p:cNvGrpSpPr>
          <p:nvPr/>
        </p:nvGrpSpPr>
        <p:grpSpPr bwMode="auto">
          <a:xfrm>
            <a:off x="4992688" y="1709738"/>
            <a:ext cx="298450" cy="358775"/>
            <a:chOff x="2360994" y="1709191"/>
            <a:chExt cx="453643" cy="360114"/>
          </a:xfrm>
        </p:grpSpPr>
        <p:cxnSp>
          <p:nvCxnSpPr>
            <p:cNvPr id="50" name="직선 연결선 49"/>
            <p:cNvCxnSpPr/>
            <p:nvPr/>
          </p:nvCxnSpPr>
          <p:spPr bwMode="auto">
            <a:xfrm>
              <a:off x="2814637" y="1709191"/>
              <a:ext cx="0" cy="360114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연결선 50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그룹 117"/>
          <p:cNvGrpSpPr>
            <a:grpSpLocks/>
          </p:cNvGrpSpPr>
          <p:nvPr/>
        </p:nvGrpSpPr>
        <p:grpSpPr bwMode="auto">
          <a:xfrm>
            <a:off x="4992688" y="1862138"/>
            <a:ext cx="147637" cy="242887"/>
            <a:chOff x="2360994" y="1709191"/>
            <a:chExt cx="453643" cy="243433"/>
          </a:xfrm>
        </p:grpSpPr>
        <p:cxnSp>
          <p:nvCxnSpPr>
            <p:cNvPr id="53" name="직선 연결선 52"/>
            <p:cNvCxnSpPr/>
            <p:nvPr/>
          </p:nvCxnSpPr>
          <p:spPr bwMode="auto">
            <a:xfrm>
              <a:off x="2814637" y="1709191"/>
              <a:ext cx="0" cy="243433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연결선 53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그룹 73"/>
          <p:cNvGrpSpPr>
            <a:grpSpLocks/>
          </p:cNvGrpSpPr>
          <p:nvPr/>
        </p:nvGrpSpPr>
        <p:grpSpPr bwMode="auto">
          <a:xfrm>
            <a:off x="5819775" y="1557338"/>
            <a:ext cx="454025" cy="487362"/>
            <a:chOff x="2525592" y="1268760"/>
            <a:chExt cx="824956" cy="169530"/>
          </a:xfrm>
        </p:grpSpPr>
        <p:cxnSp>
          <p:nvCxnSpPr>
            <p:cNvPr id="56" name="직선 연결선 55"/>
            <p:cNvCxnSpPr/>
            <p:nvPr/>
          </p:nvCxnSpPr>
          <p:spPr>
            <a:xfrm>
              <a:off x="2525592" y="1268760"/>
              <a:ext cx="0" cy="16953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직선 연결선 56"/>
            <p:cNvCxnSpPr/>
            <p:nvPr/>
          </p:nvCxnSpPr>
          <p:spPr>
            <a:xfrm>
              <a:off x="3350548" y="1268760"/>
              <a:ext cx="0" cy="157934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/>
            <p:nvPr/>
          </p:nvCxnSpPr>
          <p:spPr>
            <a:xfrm>
              <a:off x="2525592" y="1268760"/>
              <a:ext cx="824956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그룹 124"/>
          <p:cNvGrpSpPr>
            <a:grpSpLocks/>
          </p:cNvGrpSpPr>
          <p:nvPr/>
        </p:nvGrpSpPr>
        <p:grpSpPr bwMode="auto">
          <a:xfrm>
            <a:off x="5819775" y="1709738"/>
            <a:ext cx="298450" cy="314325"/>
            <a:chOff x="2360994" y="1709191"/>
            <a:chExt cx="453643" cy="314871"/>
          </a:xfrm>
        </p:grpSpPr>
        <p:cxnSp>
          <p:nvCxnSpPr>
            <p:cNvPr id="60" name="직선 연결선 59"/>
            <p:cNvCxnSpPr/>
            <p:nvPr/>
          </p:nvCxnSpPr>
          <p:spPr bwMode="auto">
            <a:xfrm>
              <a:off x="2814637" y="1709191"/>
              <a:ext cx="0" cy="314871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60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그룹 127"/>
          <p:cNvGrpSpPr>
            <a:grpSpLocks/>
          </p:cNvGrpSpPr>
          <p:nvPr/>
        </p:nvGrpSpPr>
        <p:grpSpPr bwMode="auto">
          <a:xfrm>
            <a:off x="5819775" y="1862138"/>
            <a:ext cx="149225" cy="214312"/>
            <a:chOff x="2360994" y="1709191"/>
            <a:chExt cx="453643" cy="214858"/>
          </a:xfrm>
        </p:grpSpPr>
        <p:cxnSp>
          <p:nvCxnSpPr>
            <p:cNvPr id="63" name="직선 연결선 62"/>
            <p:cNvCxnSpPr/>
            <p:nvPr/>
          </p:nvCxnSpPr>
          <p:spPr bwMode="auto">
            <a:xfrm>
              <a:off x="2814637" y="1709191"/>
              <a:ext cx="0" cy="21485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직선 연결선 63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그룹 73"/>
          <p:cNvGrpSpPr>
            <a:grpSpLocks/>
          </p:cNvGrpSpPr>
          <p:nvPr/>
        </p:nvGrpSpPr>
        <p:grpSpPr bwMode="auto">
          <a:xfrm>
            <a:off x="6650038" y="1557338"/>
            <a:ext cx="454025" cy="515937"/>
            <a:chOff x="2525592" y="1268760"/>
            <a:chExt cx="824956" cy="179699"/>
          </a:xfrm>
        </p:grpSpPr>
        <p:cxnSp>
          <p:nvCxnSpPr>
            <p:cNvPr id="66" name="직선 연결선 65"/>
            <p:cNvCxnSpPr/>
            <p:nvPr/>
          </p:nvCxnSpPr>
          <p:spPr>
            <a:xfrm>
              <a:off x="2525592" y="1268760"/>
              <a:ext cx="0" cy="169746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>
              <a:off x="3350548" y="1268760"/>
              <a:ext cx="0" cy="179699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/>
            <p:nvPr/>
          </p:nvCxnSpPr>
          <p:spPr>
            <a:xfrm>
              <a:off x="2525592" y="1268760"/>
              <a:ext cx="824956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그룹 134"/>
          <p:cNvGrpSpPr>
            <a:grpSpLocks/>
          </p:cNvGrpSpPr>
          <p:nvPr/>
        </p:nvGrpSpPr>
        <p:grpSpPr bwMode="auto">
          <a:xfrm>
            <a:off x="6650038" y="1709738"/>
            <a:ext cx="300037" cy="287337"/>
            <a:chOff x="2360994" y="1709191"/>
            <a:chExt cx="453643" cy="288032"/>
          </a:xfrm>
        </p:grpSpPr>
        <p:cxnSp>
          <p:nvCxnSpPr>
            <p:cNvPr id="70" name="직선 연결선 69"/>
            <p:cNvCxnSpPr/>
            <p:nvPr/>
          </p:nvCxnSpPr>
          <p:spPr bwMode="auto">
            <a:xfrm>
              <a:off x="2814637" y="1709191"/>
              <a:ext cx="0" cy="28803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직선 연결선 70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그룹 137"/>
          <p:cNvGrpSpPr>
            <a:grpSpLocks/>
          </p:cNvGrpSpPr>
          <p:nvPr/>
        </p:nvGrpSpPr>
        <p:grpSpPr bwMode="auto">
          <a:xfrm>
            <a:off x="6650038" y="1862138"/>
            <a:ext cx="149225" cy="319087"/>
            <a:chOff x="2360994" y="1709191"/>
            <a:chExt cx="453643" cy="319633"/>
          </a:xfrm>
        </p:grpSpPr>
        <p:cxnSp>
          <p:nvCxnSpPr>
            <p:cNvPr id="73" name="직선 연결선 72"/>
            <p:cNvCxnSpPr/>
            <p:nvPr/>
          </p:nvCxnSpPr>
          <p:spPr bwMode="auto">
            <a:xfrm>
              <a:off x="2814637" y="1709191"/>
              <a:ext cx="0" cy="319633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직선 연결선 73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그룹 73"/>
          <p:cNvGrpSpPr>
            <a:grpSpLocks/>
          </p:cNvGrpSpPr>
          <p:nvPr/>
        </p:nvGrpSpPr>
        <p:grpSpPr bwMode="auto">
          <a:xfrm>
            <a:off x="2208213" y="3921125"/>
            <a:ext cx="454025" cy="538163"/>
            <a:chOff x="2525592" y="1268760"/>
            <a:chExt cx="824956" cy="187256"/>
          </a:xfrm>
        </p:grpSpPr>
        <p:cxnSp>
          <p:nvCxnSpPr>
            <p:cNvPr id="76" name="직선 연결선 75"/>
            <p:cNvCxnSpPr/>
            <p:nvPr/>
          </p:nvCxnSpPr>
          <p:spPr>
            <a:xfrm>
              <a:off x="2525592" y="1268760"/>
              <a:ext cx="0" cy="16958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직선 연결선 76"/>
            <p:cNvCxnSpPr/>
            <p:nvPr/>
          </p:nvCxnSpPr>
          <p:spPr>
            <a:xfrm>
              <a:off x="3350548" y="1268760"/>
              <a:ext cx="0" cy="187256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직선 연결선 77"/>
            <p:cNvCxnSpPr/>
            <p:nvPr/>
          </p:nvCxnSpPr>
          <p:spPr>
            <a:xfrm>
              <a:off x="2525592" y="1268760"/>
              <a:ext cx="824956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그룹 144"/>
          <p:cNvGrpSpPr>
            <a:grpSpLocks/>
          </p:cNvGrpSpPr>
          <p:nvPr/>
        </p:nvGrpSpPr>
        <p:grpSpPr bwMode="auto">
          <a:xfrm>
            <a:off x="2208213" y="4073525"/>
            <a:ext cx="298450" cy="331788"/>
            <a:chOff x="2360994" y="1709191"/>
            <a:chExt cx="453643" cy="331861"/>
          </a:xfrm>
        </p:grpSpPr>
        <p:cxnSp>
          <p:nvCxnSpPr>
            <p:cNvPr id="80" name="직선 연결선 79"/>
            <p:cNvCxnSpPr/>
            <p:nvPr/>
          </p:nvCxnSpPr>
          <p:spPr bwMode="auto">
            <a:xfrm>
              <a:off x="2814637" y="1709191"/>
              <a:ext cx="0" cy="331861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직선 연결선 80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그룹 147"/>
          <p:cNvGrpSpPr>
            <a:grpSpLocks/>
          </p:cNvGrpSpPr>
          <p:nvPr/>
        </p:nvGrpSpPr>
        <p:grpSpPr bwMode="auto">
          <a:xfrm>
            <a:off x="2208213" y="4225925"/>
            <a:ext cx="149225" cy="174625"/>
            <a:chOff x="2360994" y="1709191"/>
            <a:chExt cx="453643" cy="174698"/>
          </a:xfrm>
        </p:grpSpPr>
        <p:cxnSp>
          <p:nvCxnSpPr>
            <p:cNvPr id="83" name="직선 연결선 82"/>
            <p:cNvCxnSpPr/>
            <p:nvPr/>
          </p:nvCxnSpPr>
          <p:spPr bwMode="auto">
            <a:xfrm>
              <a:off x="2814637" y="1709191"/>
              <a:ext cx="0" cy="17469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직선 연결선 83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그룹 73"/>
          <p:cNvGrpSpPr>
            <a:grpSpLocks/>
          </p:cNvGrpSpPr>
          <p:nvPr/>
        </p:nvGrpSpPr>
        <p:grpSpPr bwMode="auto">
          <a:xfrm>
            <a:off x="3036888" y="3921125"/>
            <a:ext cx="452437" cy="576263"/>
            <a:chOff x="2525592" y="1268760"/>
            <a:chExt cx="824956" cy="200122"/>
          </a:xfrm>
        </p:grpSpPr>
        <p:cxnSp>
          <p:nvCxnSpPr>
            <p:cNvPr id="86" name="직선 연결선 85"/>
            <p:cNvCxnSpPr/>
            <p:nvPr/>
          </p:nvCxnSpPr>
          <p:spPr>
            <a:xfrm>
              <a:off x="2525592" y="1268760"/>
              <a:ext cx="0" cy="16980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직선 연결선 86"/>
            <p:cNvCxnSpPr/>
            <p:nvPr/>
          </p:nvCxnSpPr>
          <p:spPr>
            <a:xfrm>
              <a:off x="3350548" y="1268760"/>
              <a:ext cx="0" cy="20012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직선 연결선 87"/>
            <p:cNvCxnSpPr/>
            <p:nvPr/>
          </p:nvCxnSpPr>
          <p:spPr>
            <a:xfrm>
              <a:off x="2525592" y="1268760"/>
              <a:ext cx="824956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그룹 154"/>
          <p:cNvGrpSpPr>
            <a:grpSpLocks/>
          </p:cNvGrpSpPr>
          <p:nvPr/>
        </p:nvGrpSpPr>
        <p:grpSpPr bwMode="auto">
          <a:xfrm>
            <a:off x="3036888" y="4073525"/>
            <a:ext cx="298450" cy="287338"/>
            <a:chOff x="2360994" y="1709191"/>
            <a:chExt cx="453643" cy="288032"/>
          </a:xfrm>
        </p:grpSpPr>
        <p:cxnSp>
          <p:nvCxnSpPr>
            <p:cNvPr id="90" name="직선 연결선 89"/>
            <p:cNvCxnSpPr/>
            <p:nvPr/>
          </p:nvCxnSpPr>
          <p:spPr bwMode="auto">
            <a:xfrm>
              <a:off x="2814637" y="1709191"/>
              <a:ext cx="0" cy="28803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직선 연결선 90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그룹 157"/>
          <p:cNvGrpSpPr>
            <a:grpSpLocks/>
          </p:cNvGrpSpPr>
          <p:nvPr/>
        </p:nvGrpSpPr>
        <p:grpSpPr bwMode="auto">
          <a:xfrm>
            <a:off x="3036888" y="4225925"/>
            <a:ext cx="147637" cy="287338"/>
            <a:chOff x="2360994" y="1709191"/>
            <a:chExt cx="453643" cy="288032"/>
          </a:xfrm>
        </p:grpSpPr>
        <p:cxnSp>
          <p:nvCxnSpPr>
            <p:cNvPr id="93" name="직선 연결선 92"/>
            <p:cNvCxnSpPr/>
            <p:nvPr/>
          </p:nvCxnSpPr>
          <p:spPr bwMode="auto">
            <a:xfrm>
              <a:off x="2814637" y="1709191"/>
              <a:ext cx="0" cy="28803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직선 연결선 93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그룹 73"/>
          <p:cNvGrpSpPr>
            <a:grpSpLocks/>
          </p:cNvGrpSpPr>
          <p:nvPr/>
        </p:nvGrpSpPr>
        <p:grpSpPr bwMode="auto">
          <a:xfrm>
            <a:off x="3863975" y="3921125"/>
            <a:ext cx="454025" cy="481013"/>
            <a:chOff x="2525592" y="1268760"/>
            <a:chExt cx="824956" cy="167402"/>
          </a:xfrm>
        </p:grpSpPr>
        <p:cxnSp>
          <p:nvCxnSpPr>
            <p:cNvPr id="96" name="직선 연결선 95"/>
            <p:cNvCxnSpPr/>
            <p:nvPr/>
          </p:nvCxnSpPr>
          <p:spPr>
            <a:xfrm>
              <a:off x="2525592" y="1268760"/>
              <a:ext cx="0" cy="16022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직선 연결선 96"/>
            <p:cNvCxnSpPr/>
            <p:nvPr/>
          </p:nvCxnSpPr>
          <p:spPr>
            <a:xfrm>
              <a:off x="3350548" y="1268760"/>
              <a:ext cx="0" cy="16740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직선 연결선 97"/>
            <p:cNvCxnSpPr/>
            <p:nvPr/>
          </p:nvCxnSpPr>
          <p:spPr>
            <a:xfrm>
              <a:off x="2525592" y="1268760"/>
              <a:ext cx="824956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그룹 164"/>
          <p:cNvGrpSpPr>
            <a:grpSpLocks/>
          </p:cNvGrpSpPr>
          <p:nvPr/>
        </p:nvGrpSpPr>
        <p:grpSpPr bwMode="auto">
          <a:xfrm>
            <a:off x="3863975" y="4073525"/>
            <a:ext cx="300038" cy="201613"/>
            <a:chOff x="2360994" y="1709191"/>
            <a:chExt cx="453643" cy="200892"/>
          </a:xfrm>
        </p:grpSpPr>
        <p:cxnSp>
          <p:nvCxnSpPr>
            <p:cNvPr id="100" name="직선 연결선 99"/>
            <p:cNvCxnSpPr/>
            <p:nvPr/>
          </p:nvCxnSpPr>
          <p:spPr bwMode="auto">
            <a:xfrm>
              <a:off x="2814637" y="1709191"/>
              <a:ext cx="0" cy="20089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직선 연결선 100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그룹 167"/>
          <p:cNvGrpSpPr>
            <a:grpSpLocks/>
          </p:cNvGrpSpPr>
          <p:nvPr/>
        </p:nvGrpSpPr>
        <p:grpSpPr bwMode="auto">
          <a:xfrm>
            <a:off x="3863975" y="4225925"/>
            <a:ext cx="149225" cy="287338"/>
            <a:chOff x="2360994" y="1709191"/>
            <a:chExt cx="453643" cy="288032"/>
          </a:xfrm>
        </p:grpSpPr>
        <p:cxnSp>
          <p:nvCxnSpPr>
            <p:cNvPr id="103" name="직선 연결선 102"/>
            <p:cNvCxnSpPr/>
            <p:nvPr/>
          </p:nvCxnSpPr>
          <p:spPr bwMode="auto">
            <a:xfrm>
              <a:off x="2814637" y="1709191"/>
              <a:ext cx="0" cy="28803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직선 연결선 103"/>
            <p:cNvCxnSpPr/>
            <p:nvPr/>
          </p:nvCxnSpPr>
          <p:spPr bwMode="auto">
            <a:xfrm>
              <a:off x="2360994" y="1709191"/>
              <a:ext cx="453643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" name="TextBox 72"/>
          <p:cNvSpPr txBox="1">
            <a:spLocks noChangeArrowheads="1"/>
          </p:cNvSpPr>
          <p:nvPr/>
        </p:nvSpPr>
        <p:spPr bwMode="auto">
          <a:xfrm>
            <a:off x="3890963" y="1566863"/>
            <a:ext cx="24923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*</a:t>
            </a:r>
            <a:endParaRPr kumimoji="0" lang="ko-KR" altLang="en-US" sz="1000"/>
          </a:p>
        </p:txBody>
      </p:sp>
      <p:sp>
        <p:nvSpPr>
          <p:cNvPr id="106" name="TextBox 72"/>
          <p:cNvSpPr txBox="1">
            <a:spLocks noChangeArrowheads="1"/>
          </p:cNvSpPr>
          <p:nvPr/>
        </p:nvSpPr>
        <p:spPr bwMode="auto">
          <a:xfrm>
            <a:off x="3000375" y="1749425"/>
            <a:ext cx="23495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07" name="TextBox 72"/>
          <p:cNvSpPr txBox="1">
            <a:spLocks noChangeArrowheads="1"/>
          </p:cNvSpPr>
          <p:nvPr/>
        </p:nvSpPr>
        <p:spPr bwMode="auto">
          <a:xfrm>
            <a:off x="3144838" y="1443038"/>
            <a:ext cx="236537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08" name="TextBox 72"/>
          <p:cNvSpPr txBox="1">
            <a:spLocks noChangeArrowheads="1"/>
          </p:cNvSpPr>
          <p:nvPr/>
        </p:nvSpPr>
        <p:spPr bwMode="auto">
          <a:xfrm>
            <a:off x="2314575" y="1443038"/>
            <a:ext cx="236538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09" name="TextBox 72"/>
          <p:cNvSpPr txBox="1">
            <a:spLocks noChangeArrowheads="1"/>
          </p:cNvSpPr>
          <p:nvPr/>
        </p:nvSpPr>
        <p:spPr bwMode="auto">
          <a:xfrm>
            <a:off x="3976688" y="1443038"/>
            <a:ext cx="2349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10" name="TextBox 72"/>
          <p:cNvSpPr txBox="1">
            <a:spLocks noChangeArrowheads="1"/>
          </p:cNvSpPr>
          <p:nvPr/>
        </p:nvSpPr>
        <p:spPr bwMode="auto">
          <a:xfrm>
            <a:off x="4953000" y="1749425"/>
            <a:ext cx="23495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11" name="TextBox 72"/>
          <p:cNvSpPr txBox="1">
            <a:spLocks noChangeArrowheads="1"/>
          </p:cNvSpPr>
          <p:nvPr/>
        </p:nvSpPr>
        <p:spPr bwMode="auto">
          <a:xfrm>
            <a:off x="5102225" y="1443038"/>
            <a:ext cx="2349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12" name="TextBox 72"/>
          <p:cNvSpPr txBox="1">
            <a:spLocks noChangeArrowheads="1"/>
          </p:cNvSpPr>
          <p:nvPr/>
        </p:nvSpPr>
        <p:spPr bwMode="auto">
          <a:xfrm>
            <a:off x="5780088" y="1749425"/>
            <a:ext cx="23495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13" name="TextBox 72"/>
          <p:cNvSpPr txBox="1">
            <a:spLocks noChangeArrowheads="1"/>
          </p:cNvSpPr>
          <p:nvPr/>
        </p:nvSpPr>
        <p:spPr bwMode="auto">
          <a:xfrm>
            <a:off x="6607175" y="1749425"/>
            <a:ext cx="236538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14" name="TextBox 72"/>
          <p:cNvSpPr txBox="1">
            <a:spLocks noChangeArrowheads="1"/>
          </p:cNvSpPr>
          <p:nvPr/>
        </p:nvSpPr>
        <p:spPr bwMode="auto">
          <a:xfrm>
            <a:off x="6753225" y="1443038"/>
            <a:ext cx="23495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15" name="TextBox 72"/>
          <p:cNvSpPr txBox="1">
            <a:spLocks noChangeArrowheads="1"/>
          </p:cNvSpPr>
          <p:nvPr/>
        </p:nvSpPr>
        <p:spPr bwMode="auto">
          <a:xfrm>
            <a:off x="6678613" y="1566863"/>
            <a:ext cx="24923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*</a:t>
            </a:r>
            <a:endParaRPr kumimoji="0" lang="ko-KR" altLang="en-US" sz="1000"/>
          </a:p>
        </p:txBody>
      </p:sp>
      <p:sp>
        <p:nvSpPr>
          <p:cNvPr id="116" name="TextBox 72"/>
          <p:cNvSpPr txBox="1">
            <a:spLocks noChangeArrowheads="1"/>
          </p:cNvSpPr>
          <p:nvPr/>
        </p:nvSpPr>
        <p:spPr bwMode="auto">
          <a:xfrm>
            <a:off x="2319338" y="3810000"/>
            <a:ext cx="236537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17" name="TextBox 72"/>
          <p:cNvSpPr txBox="1">
            <a:spLocks noChangeArrowheads="1"/>
          </p:cNvSpPr>
          <p:nvPr/>
        </p:nvSpPr>
        <p:spPr bwMode="auto">
          <a:xfrm>
            <a:off x="3060700" y="3929063"/>
            <a:ext cx="2492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*</a:t>
            </a:r>
            <a:endParaRPr kumimoji="0" lang="ko-KR" altLang="en-US" sz="1000"/>
          </a:p>
        </p:txBody>
      </p:sp>
      <p:sp>
        <p:nvSpPr>
          <p:cNvPr id="118" name="TextBox 72"/>
          <p:cNvSpPr txBox="1">
            <a:spLocks noChangeArrowheads="1"/>
          </p:cNvSpPr>
          <p:nvPr/>
        </p:nvSpPr>
        <p:spPr bwMode="auto">
          <a:xfrm>
            <a:off x="2992438" y="4114800"/>
            <a:ext cx="236537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19" name="TextBox 72"/>
          <p:cNvSpPr txBox="1">
            <a:spLocks noChangeArrowheads="1"/>
          </p:cNvSpPr>
          <p:nvPr/>
        </p:nvSpPr>
        <p:spPr bwMode="auto">
          <a:xfrm>
            <a:off x="3133725" y="3810000"/>
            <a:ext cx="236538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20" name="TextBox 72"/>
          <p:cNvSpPr txBox="1">
            <a:spLocks noChangeArrowheads="1"/>
          </p:cNvSpPr>
          <p:nvPr/>
        </p:nvSpPr>
        <p:spPr bwMode="auto">
          <a:xfrm>
            <a:off x="3824288" y="4117975"/>
            <a:ext cx="236537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400">
                <a:latin typeface="HY신명조" pitchFamily="18" charset="-127"/>
              </a:rPr>
              <a:t>†</a:t>
            </a:r>
            <a:endParaRPr kumimoji="0" lang="ko-KR" altLang="en-US" sz="400"/>
          </a:p>
        </p:txBody>
      </p:sp>
      <p:sp>
        <p:nvSpPr>
          <p:cNvPr id="121" name="TextBox 72"/>
          <p:cNvSpPr txBox="1">
            <a:spLocks noChangeArrowheads="1"/>
          </p:cNvSpPr>
          <p:nvPr/>
        </p:nvSpPr>
        <p:spPr bwMode="auto">
          <a:xfrm>
            <a:off x="3884613" y="3929063"/>
            <a:ext cx="2476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HY신명조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000"/>
              <a:t>*</a:t>
            </a:r>
            <a:endParaRPr kumimoji="0" lang="ko-KR" altLang="en-US" sz="1000"/>
          </a:p>
        </p:txBody>
      </p:sp>
    </p:spTree>
    <p:extLst>
      <p:ext uri="{BB962C8B-B14F-4D97-AF65-F5344CB8AC3E}">
        <p14:creationId xmlns:p14="http://schemas.microsoft.com/office/powerpoint/2010/main" val="3543738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사용자 지정 3">
    <a:majorFont>
      <a:latin typeface="Times New Roman"/>
      <a:ea typeface="HY견명조"/>
      <a:cs typeface=""/>
    </a:majorFont>
    <a:minorFont>
      <a:latin typeface="Times New Roman"/>
      <a:ea typeface="HY신명조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사용자 지정 3">
    <a:majorFont>
      <a:latin typeface="Times New Roman"/>
      <a:ea typeface="HY견명조"/>
      <a:cs typeface=""/>
    </a:majorFont>
    <a:minorFont>
      <a:latin typeface="Times New Roman"/>
      <a:ea typeface="HY신명조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사용자 지정 3">
    <a:majorFont>
      <a:latin typeface="Times New Roman"/>
      <a:ea typeface="HY견명조"/>
      <a:cs typeface=""/>
    </a:majorFont>
    <a:minorFont>
      <a:latin typeface="Times New Roman"/>
      <a:ea typeface="HY신명조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</Words>
  <Application>Microsoft Office PowerPoint</Application>
  <PresentationFormat>화면 슬라이드 쇼(4:3)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MJW</dc:creator>
  <cp:lastModifiedBy>MJW</cp:lastModifiedBy>
  <cp:revision>3</cp:revision>
  <dcterms:created xsi:type="dcterms:W3CDTF">2014-04-11T02:17:19Z</dcterms:created>
  <dcterms:modified xsi:type="dcterms:W3CDTF">2014-04-11T02:19:30Z</dcterms:modified>
</cp:coreProperties>
</file>