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-624" y="-8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6FB07-4BA1-4B9E-92DC-A04FD623358A}" type="datetimeFigureOut">
              <a:rPr lang="en-US" smtClean="0"/>
              <a:t>3/26/14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08F0F-4CF9-4E8E-A42B-AA6F8BDAD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55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08F0F-4CF9-4E8E-A42B-AA6F8BDAD5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40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81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22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63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6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80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82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52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44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8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5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2D0E6-332A-4E29-A556-19531F217F3B}" type="datetimeFigureOut">
              <a:rPr lang="en-US" smtClean="0"/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5BBE5-FB04-4888-A066-482390E69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6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6858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Supplementary Figure 1. 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Heat map using Ingenuity Analysis</a:t>
            </a:r>
          </a:p>
          <a:p>
            <a:r>
              <a:rPr lang="en-US" sz="1200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oftware and the “Cell Signaling” category. The range of difference</a:t>
            </a:r>
          </a:p>
          <a:p>
            <a:r>
              <a:rPr lang="en-US" sz="1200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etween DU145 and DU145LN4 groups are 1.8-16.4 fold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20" b="18435"/>
          <a:stretch/>
        </p:blipFill>
        <p:spPr>
          <a:xfrm>
            <a:off x="2286000" y="2590800"/>
            <a:ext cx="1925217" cy="398929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565396" y="6324600"/>
            <a:ext cx="692239" cy="311112"/>
            <a:chOff x="1155878" y="1156076"/>
            <a:chExt cx="692239" cy="3111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4911" y="1295400"/>
              <a:ext cx="524010" cy="4571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278850" y="1156076"/>
              <a:ext cx="52052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smtClean="0"/>
                <a:t>relative</a:t>
              </a:r>
              <a:endParaRPr lang="en-US" sz="6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55878" y="1282522"/>
              <a:ext cx="30970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min</a:t>
              </a:r>
              <a:endParaRPr lang="en-US" sz="6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17577" y="1282522"/>
              <a:ext cx="33054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max</a:t>
              </a:r>
              <a:endParaRPr lang="en-US" sz="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46057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914400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Supplementary Table 1. Relative expression levels of PLAU, EPCAM, ITGB4 and housekeeping genes in the metastatic DU145-LN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sublines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899298"/>
              </p:ext>
            </p:extLst>
          </p:nvPr>
        </p:nvGraphicFramePr>
        <p:xfrm>
          <a:off x="533400" y="1905000"/>
          <a:ext cx="5638800" cy="25400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52787"/>
                <a:gridCol w="1498924"/>
                <a:gridCol w="838200"/>
                <a:gridCol w="685800"/>
                <a:gridCol w="609600"/>
                <a:gridCol w="609600"/>
                <a:gridCol w="643889"/>
              </a:tblGrid>
              <a:tr h="0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Protein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/>
                          <a:ea typeface="Times New Roman"/>
                        </a:rPr>
                        <a:t>Gene name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Cell line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Arial"/>
                          <a:ea typeface="Times New Roman"/>
                        </a:rPr>
                        <a:t>DU145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Arial"/>
                          <a:ea typeface="Times New Roman"/>
                        </a:rPr>
                        <a:t>parental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/>
                          <a:ea typeface="Times New Roman"/>
                        </a:rPr>
                        <a:t>DU145-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/>
                          <a:ea typeface="Times New Roman"/>
                        </a:rPr>
                        <a:t>LN1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/>
                          <a:ea typeface="Times New Roman"/>
                        </a:rPr>
                        <a:t>DU145-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/>
                          <a:ea typeface="Times New Roman"/>
                        </a:rPr>
                        <a:t>LN2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/>
                          <a:ea typeface="Times New Roman"/>
                        </a:rPr>
                        <a:t>DU145-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/>
                          <a:ea typeface="Times New Roman"/>
                        </a:rPr>
                        <a:t>LN4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545">
                <a:tc rowSpan="3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Cell movement and invasion genes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uPA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PLAU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2.1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5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EpCAM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EPCAM (TACSTD1)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Times New Roman"/>
                        </a:rPr>
                        <a:t>1.0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Times New Roman"/>
                        </a:rPr>
                        <a:t>2.4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3.2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Integrin β4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ITGB4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Times New Roman"/>
                        </a:rPr>
                        <a:t>1.0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8.8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16.0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18.6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Housekeeping genes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60S ribosomal protein L11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RPL11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0.9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NADH dehydrogenase (ubiquinone) 1 α subcomplex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NFUFA1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0.9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ATPase, H+ transporting, lysosomal 13kDa, V1 subunit G1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ATP6V1G1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Times New Roman"/>
                        </a:rPr>
                        <a:t>1.1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Times New Roman"/>
                        </a:rPr>
                        <a:t>1.1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909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142</Words>
  <Application>Microsoft Macintosh PowerPoint</Application>
  <PresentationFormat>On-screen Show (4:3)</PresentationFormat>
  <Paragraphs>60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Banyard, Jacqueline</dc:creator>
  <cp:lastModifiedBy>Diane Bielenberg</cp:lastModifiedBy>
  <cp:revision>5</cp:revision>
  <dcterms:created xsi:type="dcterms:W3CDTF">2013-09-12T18:49:43Z</dcterms:created>
  <dcterms:modified xsi:type="dcterms:W3CDTF">2014-03-26T18:24:27Z</dcterms:modified>
</cp:coreProperties>
</file>