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85EB7-CDF9-4BF6-8088-C7204153DED8}" type="datetimeFigureOut">
              <a:rPr lang="en-US" smtClean="0"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9CC71-BCA6-47F1-AD55-AE9835883FB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457200"/>
            <a:ext cx="6038850" cy="443865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89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K-M 2-year survival (95%CI):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0.941 (0.939-0.944)</a:t>
            </a:r>
            <a:endParaRPr kumimoji="0" 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K-M 5-year survival (95%CI):</a:t>
            </a:r>
            <a:r>
              <a:rPr kumimoji="0" lang="sv-SE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0.827 (0.820-0.833)</a:t>
            </a:r>
            <a:endParaRPr kumimoji="0" 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Channing Laboratory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Michelle Holmes</dc:creator>
  <cp:lastModifiedBy>Michelle Holmes</cp:lastModifiedBy>
  <cp:revision>1</cp:revision>
  <dcterms:created xsi:type="dcterms:W3CDTF">2014-02-21T18:51:35Z</dcterms:created>
  <dcterms:modified xsi:type="dcterms:W3CDTF">2014-02-21T18:53:11Z</dcterms:modified>
</cp:coreProperties>
</file>