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>
        <p:scale>
          <a:sx n="80" d="100"/>
          <a:sy n="80" d="100"/>
        </p:scale>
        <p:origin x="-108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E96445-885B-4A30-88B7-AB9C4E891754}" type="datetimeFigureOut">
              <a:rPr kumimoji="1" lang="ja-JP" altLang="en-US" smtClean="0"/>
              <a:pPr/>
              <a:t>2014/3/11</a:t>
            </a:fld>
            <a:endParaRPr kumimoji="1"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106E0D-2346-49FE-BF6F-50AEAC636DFE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5846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106E0D-2346-49FE-BF6F-50AEAC636DFE}" type="slidenum">
              <a:rPr kumimoji="1" lang="ja-JP" altLang="en-US" smtClean="0"/>
              <a:pPr/>
              <a:t>1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61297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B6135-6EAE-4C4A-9AD1-35AF59A627AC}" type="datetimeFigureOut">
              <a:rPr kumimoji="1" lang="ja-JP" altLang="en-US" smtClean="0"/>
              <a:pPr/>
              <a:t>2014/3/11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ECA81-5ECE-4786-8D1E-F67D89F9C243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55604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B6135-6EAE-4C4A-9AD1-35AF59A627AC}" type="datetimeFigureOut">
              <a:rPr kumimoji="1" lang="ja-JP" altLang="en-US" smtClean="0"/>
              <a:pPr/>
              <a:t>2014/3/11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ECA81-5ECE-4786-8D1E-F67D89F9C243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8096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B6135-6EAE-4C4A-9AD1-35AF59A627AC}" type="datetimeFigureOut">
              <a:rPr kumimoji="1" lang="ja-JP" altLang="en-US" smtClean="0"/>
              <a:pPr/>
              <a:t>2014/3/11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ECA81-5ECE-4786-8D1E-F67D89F9C243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40885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B6135-6EAE-4C4A-9AD1-35AF59A627AC}" type="datetimeFigureOut">
              <a:rPr kumimoji="1" lang="ja-JP" altLang="en-US" smtClean="0"/>
              <a:pPr/>
              <a:t>2014/3/11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ECA81-5ECE-4786-8D1E-F67D89F9C243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08055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B6135-6EAE-4C4A-9AD1-35AF59A627AC}" type="datetimeFigureOut">
              <a:rPr kumimoji="1" lang="ja-JP" altLang="en-US" smtClean="0"/>
              <a:pPr/>
              <a:t>2014/3/11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ECA81-5ECE-4786-8D1E-F67D89F9C243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19830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B6135-6EAE-4C4A-9AD1-35AF59A627AC}" type="datetimeFigureOut">
              <a:rPr kumimoji="1" lang="ja-JP" altLang="en-US" smtClean="0"/>
              <a:pPr/>
              <a:t>2014/3/11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ECA81-5ECE-4786-8D1E-F67D89F9C243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75104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B6135-6EAE-4C4A-9AD1-35AF59A627AC}" type="datetimeFigureOut">
              <a:rPr kumimoji="1" lang="ja-JP" altLang="en-US" smtClean="0"/>
              <a:pPr/>
              <a:t>2014/3/11</a:t>
            </a:fld>
            <a:endParaRPr kumimoji="1" lang="ja-JP" altLang="en-US" dirty="0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ECA81-5ECE-4786-8D1E-F67D89F9C243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83314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B6135-6EAE-4C4A-9AD1-35AF59A627AC}" type="datetimeFigureOut">
              <a:rPr kumimoji="1" lang="ja-JP" altLang="en-US" smtClean="0"/>
              <a:pPr/>
              <a:t>2014/3/11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ECA81-5ECE-4786-8D1E-F67D89F9C243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31364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B6135-6EAE-4C4A-9AD1-35AF59A627AC}" type="datetimeFigureOut">
              <a:rPr kumimoji="1" lang="ja-JP" altLang="en-US" smtClean="0"/>
              <a:pPr/>
              <a:t>2014/3/11</a:t>
            </a:fld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ECA81-5ECE-4786-8D1E-F67D89F9C243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84556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B6135-6EAE-4C4A-9AD1-35AF59A627AC}" type="datetimeFigureOut">
              <a:rPr kumimoji="1" lang="ja-JP" altLang="en-US" smtClean="0"/>
              <a:pPr/>
              <a:t>2014/3/11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ECA81-5ECE-4786-8D1E-F67D89F9C243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97792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B6135-6EAE-4C4A-9AD1-35AF59A627AC}" type="datetimeFigureOut">
              <a:rPr kumimoji="1" lang="ja-JP" altLang="en-US" smtClean="0"/>
              <a:pPr/>
              <a:t>2014/3/11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ECA81-5ECE-4786-8D1E-F67D89F9C243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25979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DB6135-6EAE-4C4A-9AD1-35AF59A627AC}" type="datetimeFigureOut">
              <a:rPr kumimoji="1" lang="ja-JP" altLang="en-US" smtClean="0"/>
              <a:pPr/>
              <a:t>2014/3/11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1ECA81-5ECE-4786-8D1E-F67D89F9C243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79248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3" y="1412776"/>
            <a:ext cx="8130365" cy="4575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テキスト ボックス 8"/>
          <p:cNvSpPr txBox="1"/>
          <p:nvPr/>
        </p:nvSpPr>
        <p:spPr>
          <a:xfrm>
            <a:off x="1979712" y="605879"/>
            <a:ext cx="49762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/>
              <a:t>Table </a:t>
            </a:r>
            <a:r>
              <a:rPr lang="en-US" altLang="ja-JP" sz="2400" dirty="0" smtClean="0"/>
              <a:t>1   </a:t>
            </a:r>
            <a:r>
              <a:rPr lang="en-US" altLang="ja-JP" sz="2400" dirty="0"/>
              <a:t>Laboratory data on </a:t>
            </a:r>
            <a:r>
              <a:rPr lang="en-US" altLang="ja-JP" sz="2400" dirty="0" smtClean="0"/>
              <a:t>admission</a:t>
            </a:r>
            <a:endParaRPr lang="ja-JP" altLang="ja-JP" sz="2400" dirty="0"/>
          </a:p>
        </p:txBody>
      </p:sp>
    </p:spTree>
    <p:extLst>
      <p:ext uri="{BB962C8B-B14F-4D97-AF65-F5344CB8AC3E}">
        <p14:creationId xmlns:p14="http://schemas.microsoft.com/office/powerpoint/2010/main" val="1116797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7</Words>
  <Application>Microsoft Office PowerPoint</Application>
  <PresentationFormat>画面に合わせる (4:3)</PresentationFormat>
  <Paragraphs>2</Paragraphs>
  <Slides>1</Slides>
  <Notes>1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​​テーマ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matsumoto</dc:creator>
  <cp:lastModifiedBy>matsumoto</cp:lastModifiedBy>
  <cp:revision>10</cp:revision>
  <dcterms:created xsi:type="dcterms:W3CDTF">2013-03-12T09:06:08Z</dcterms:created>
  <dcterms:modified xsi:type="dcterms:W3CDTF">2014-03-11T11:05:24Z</dcterms:modified>
</cp:coreProperties>
</file>