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96445-885B-4A30-88B7-AB9C4E891754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06E0D-2346-49FE-BF6F-50AEAC636DFE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846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560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096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088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80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983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510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331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136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455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9779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597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924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/>
              <a:t>Table </a:t>
            </a:r>
            <a:r>
              <a:rPr lang="en-US" altLang="ja-JP" sz="2400" dirty="0" smtClean="0"/>
              <a:t>2   Cytokine concentrations </a:t>
            </a:r>
            <a:r>
              <a:rPr lang="en-US" altLang="ja-JP" sz="2400" dirty="0"/>
              <a:t>before and after </a:t>
            </a:r>
            <a:r>
              <a:rPr lang="en-US" altLang="ja-JP" sz="2400" dirty="0" smtClean="0"/>
              <a:t>tumor resection</a:t>
            </a:r>
            <a:r>
              <a:rPr lang="ja-JP" altLang="ja-JP" sz="2400" dirty="0"/>
              <a:t/>
            </a:r>
            <a:br>
              <a:rPr lang="ja-JP" altLang="ja-JP" sz="2400" dirty="0"/>
            </a:br>
            <a:endParaRPr kumimoji="1" lang="ja-JP" altLang="en-US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7809653" cy="2115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09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9</Words>
  <Application>Microsoft Office PowerPoint</Application>
  <PresentationFormat>画面に合わせる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Table 2   Cytokine concentrations before and after tumor resection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matsumoto</dc:creator>
  <cp:lastModifiedBy>matsumoto</cp:lastModifiedBy>
  <cp:revision>10</cp:revision>
  <dcterms:created xsi:type="dcterms:W3CDTF">2013-03-12T09:06:08Z</dcterms:created>
  <dcterms:modified xsi:type="dcterms:W3CDTF">2014-03-11T11:05:48Z</dcterms:modified>
</cp:coreProperties>
</file>