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608931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Fig 4. A</a:t>
            </a:r>
            <a:endParaRPr lang="zh-CN" altLang="en-US" dirty="0"/>
          </a:p>
        </p:txBody>
      </p:sp>
      <p:pic>
        <p:nvPicPr>
          <p:cNvPr id="11266" name="Picture 2" descr="I:\科研\5、发表文章\准备发表\陈星竹毕业论文\Figures\Fig 4. 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80" y="0"/>
            <a:ext cx="775736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78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4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Leehom</dc:creator>
  <cp:lastModifiedBy>FtpDown</cp:lastModifiedBy>
  <cp:revision>29</cp:revision>
  <dcterms:created xsi:type="dcterms:W3CDTF">2013-07-29T02:43:02Z</dcterms:created>
  <dcterms:modified xsi:type="dcterms:W3CDTF">2013-12-27T07:26:36Z</dcterms:modified>
</cp:coreProperties>
</file>