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3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68" y="640082"/>
            <a:ext cx="3930397" cy="39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523" y="640082"/>
            <a:ext cx="3888432" cy="39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6"/>
          <p:cNvSpPr txBox="1"/>
          <p:nvPr/>
        </p:nvSpPr>
        <p:spPr>
          <a:xfrm>
            <a:off x="1763688" y="259977"/>
            <a:ext cx="2164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HCT-116 cells </a:t>
            </a:r>
            <a:endParaRPr lang="zh-CN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9"/>
          <p:cNvSpPr txBox="1"/>
          <p:nvPr/>
        </p:nvSpPr>
        <p:spPr>
          <a:xfrm>
            <a:off x="5364088" y="259977"/>
            <a:ext cx="2164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HT-29 cells </a:t>
            </a:r>
            <a:endParaRPr lang="zh-CN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内容占位符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39290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zh-CN" dirty="0" smtClean="0"/>
              <a:t>Fig 4. 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499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8</Words>
  <Application>Microsoft Office PowerPoint</Application>
  <PresentationFormat>全屏显示(4:3)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Leehom</dc:creator>
  <cp:lastModifiedBy>FtpDown</cp:lastModifiedBy>
  <cp:revision>29</cp:revision>
  <dcterms:created xsi:type="dcterms:W3CDTF">2013-07-29T02:43:02Z</dcterms:created>
  <dcterms:modified xsi:type="dcterms:W3CDTF">2013-12-27T07:27:26Z</dcterms:modified>
</cp:coreProperties>
</file>