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3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ukihiro\Desktop\BMC%20cancer%20Revise\20140509_copy_number_data_cc20140512(&#35299;&#26512;&#32080;&#26524;&#65289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</c:spPr>
          <c:invertIfNegative val="0"/>
          <c:cat>
            <c:strRef>
              <c:f>'20140509_copy number_data_cc201'!$E$23:$E$27</c:f>
              <c:strCache>
                <c:ptCount val="5"/>
                <c:pt idx="0">
                  <c:v>HAC2</c:v>
                </c:pt>
                <c:pt idx="1">
                  <c:v>JHOC5</c:v>
                </c:pt>
                <c:pt idx="2">
                  <c:v>JHOC9</c:v>
                </c:pt>
                <c:pt idx="3">
                  <c:v>RMG-I</c:v>
                </c:pt>
                <c:pt idx="4">
                  <c:v>RMG-II</c:v>
                </c:pt>
              </c:strCache>
            </c:strRef>
          </c:cat>
          <c:val>
            <c:numRef>
              <c:f>'20140509_copy number_data_cc201'!$F$23:$F$27</c:f>
              <c:numCache>
                <c:formatCode>General</c:formatCode>
                <c:ptCount val="5"/>
                <c:pt idx="0">
                  <c:v>2.06</c:v>
                </c:pt>
                <c:pt idx="1">
                  <c:v>2.2000000000000002</c:v>
                </c:pt>
                <c:pt idx="2">
                  <c:v>1.91</c:v>
                </c:pt>
                <c:pt idx="3">
                  <c:v>3.01</c:v>
                </c:pt>
                <c:pt idx="4">
                  <c:v>2.85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299776"/>
        <c:axId val="84301696"/>
      </c:barChart>
      <c:catAx>
        <c:axId val="84299776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2400"/>
            </a:pPr>
            <a:endParaRPr lang="ja-JP"/>
          </a:p>
        </c:txPr>
        <c:crossAx val="84301696"/>
        <c:crosses val="autoZero"/>
        <c:auto val="1"/>
        <c:lblAlgn val="ctr"/>
        <c:lblOffset val="100"/>
        <c:noMultiLvlLbl val="0"/>
      </c:catAx>
      <c:valAx>
        <c:axId val="843016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84299776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95E2-4D93-429F-A868-11B94E5EBD1B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DADE5-7B1C-4423-8AED-00C42A3673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5205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95E2-4D93-429F-A868-11B94E5EBD1B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DADE5-7B1C-4423-8AED-00C42A3673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0696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95E2-4D93-429F-A868-11B94E5EBD1B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DADE5-7B1C-4423-8AED-00C42A3673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9511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95E2-4D93-429F-A868-11B94E5EBD1B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DADE5-7B1C-4423-8AED-00C42A3673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9955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95E2-4D93-429F-A868-11B94E5EBD1B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DADE5-7B1C-4423-8AED-00C42A3673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7798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95E2-4D93-429F-A868-11B94E5EBD1B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DADE5-7B1C-4423-8AED-00C42A3673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1449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95E2-4D93-429F-A868-11B94E5EBD1B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DADE5-7B1C-4423-8AED-00C42A3673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6408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95E2-4D93-429F-A868-11B94E5EBD1B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DADE5-7B1C-4423-8AED-00C42A3673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2573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95E2-4D93-429F-A868-11B94E5EBD1B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DADE5-7B1C-4423-8AED-00C42A3673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5906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95E2-4D93-429F-A868-11B94E5EBD1B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DADE5-7B1C-4423-8AED-00C42A3673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7450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95E2-4D93-429F-A868-11B94E5EBD1B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DADE5-7B1C-4423-8AED-00C42A3673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8396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3D95E2-4D93-429F-A868-11B94E5EBD1B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DADE5-7B1C-4423-8AED-00C42A3673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9344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 rot="10800000">
            <a:off x="1187624" y="1053082"/>
            <a:ext cx="677108" cy="348573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en-US" altLang="ja-JP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Copy number</a:t>
            </a:r>
            <a:endParaRPr kumimoji="1" lang="ja-JP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347864" y="5373216"/>
            <a:ext cx="31195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CCC cell lines</a:t>
            </a:r>
            <a:endParaRPr kumimoji="1" lang="ja-JP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グラフ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8935101"/>
              </p:ext>
            </p:extLst>
          </p:nvPr>
        </p:nvGraphicFramePr>
        <p:xfrm>
          <a:off x="2123728" y="1340768"/>
          <a:ext cx="5166320" cy="3747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161903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8378</TotalTime>
  <Words>5</Words>
  <Application>Microsoft Office PowerPoint</Application>
  <PresentationFormat>画面に合わせる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yukihiro</dc:creator>
  <cp:lastModifiedBy>yukihiro</cp:lastModifiedBy>
  <cp:revision>6</cp:revision>
  <dcterms:created xsi:type="dcterms:W3CDTF">2014-06-23T11:03:09Z</dcterms:created>
  <dcterms:modified xsi:type="dcterms:W3CDTF">2014-07-03T21:34:15Z</dcterms:modified>
</cp:coreProperties>
</file>