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kihiro\Desktop\BMC%20cancer%20Revise\PDCD4%20SMARCA%20SRY220140507_RMG2_data(1).xls&#12288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kihiro\Desktop\BMC%20cancer%20Revise\PDCD4%20SMARCA%20SRY220140507_RMG2_data(1).xls&#12288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kihiro\Desktop\BMC%20cancer%20Revise\PDCD4%20SMARCA%20SRY220140507_RMG2_data(1).xls&#12288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multiLvlStrRef>
              <c:f>'Results (2)'!$A$30:$B$32</c:f>
              <c:multiLvlStrCache>
                <c:ptCount val="3"/>
                <c:lvl>
                  <c:pt idx="0">
                    <c:v>RMG2-Nu</c:v>
                  </c:pt>
                  <c:pt idx="1">
                    <c:v>RMG2-Nega</c:v>
                  </c:pt>
                  <c:pt idx="2">
                    <c:v>RMG2-si</c:v>
                  </c:pt>
                </c:lvl>
                <c:lvl>
                  <c:pt idx="0">
                    <c:v>PDCD4</c:v>
                  </c:pt>
                </c:lvl>
              </c:multiLvlStrCache>
            </c:multiLvlStrRef>
          </c:cat>
          <c:val>
            <c:numRef>
              <c:f>'Results (2)'!$C$30:$C$32</c:f>
              <c:numCache>
                <c:formatCode>General</c:formatCode>
                <c:ptCount val="3"/>
                <c:pt idx="0">
                  <c:v>9.2346246000000001</c:v>
                </c:pt>
                <c:pt idx="1">
                  <c:v>9.1404714779068801</c:v>
                </c:pt>
                <c:pt idx="2">
                  <c:v>15.014885752189363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99326848"/>
        <c:axId val="198403200"/>
      </c:barChart>
      <c:catAx>
        <c:axId val="2993268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ja-JP"/>
          </a:p>
        </c:txPr>
        <c:crossAx val="198403200"/>
        <c:crosses val="autoZero"/>
        <c:auto val="1"/>
        <c:lblAlgn val="ctr"/>
        <c:lblOffset val="100"/>
        <c:noMultiLvlLbl val="0"/>
      </c:catAx>
      <c:valAx>
        <c:axId val="198403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9932684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multiLvlStrRef>
              <c:f>'Results (2)'!$A$39:$B$41</c:f>
              <c:multiLvlStrCache>
                <c:ptCount val="3"/>
                <c:lvl>
                  <c:pt idx="0">
                    <c:v>RMG2-Nu</c:v>
                  </c:pt>
                  <c:pt idx="1">
                    <c:v>RMG2-Nega</c:v>
                  </c:pt>
                  <c:pt idx="2">
                    <c:v>RMG2-si</c:v>
                  </c:pt>
                </c:lvl>
                <c:lvl>
                  <c:pt idx="0">
                    <c:v>SMARCA4</c:v>
                  </c:pt>
                </c:lvl>
              </c:multiLvlStrCache>
            </c:multiLvlStrRef>
          </c:cat>
          <c:val>
            <c:numRef>
              <c:f>'Results (2)'!$C$39:$C$41</c:f>
              <c:numCache>
                <c:formatCode>General</c:formatCode>
                <c:ptCount val="3"/>
                <c:pt idx="0">
                  <c:v>8.9798005943709498</c:v>
                </c:pt>
                <c:pt idx="1">
                  <c:v>7.8101763885949778</c:v>
                </c:pt>
                <c:pt idx="2">
                  <c:v>13.383461522128155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431488"/>
        <c:axId val="198433024"/>
      </c:barChart>
      <c:catAx>
        <c:axId val="19843148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ja-JP"/>
          </a:p>
        </c:txPr>
        <c:crossAx val="198433024"/>
        <c:crosses val="autoZero"/>
        <c:auto val="1"/>
        <c:lblAlgn val="ctr"/>
        <c:lblOffset val="100"/>
        <c:noMultiLvlLbl val="0"/>
      </c:catAx>
      <c:valAx>
        <c:axId val="1984330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9843148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1"/>
            </a:solidFill>
          </c:spPr>
          <c:invertIfNegative val="0"/>
          <c:errBars>
            <c:errBarType val="both"/>
            <c:errValType val="percentage"/>
            <c:noEndCap val="0"/>
            <c:val val="5"/>
          </c:errBars>
          <c:cat>
            <c:multiLvlStrRef>
              <c:f>'Results (2)'!$A$48:$B$50</c:f>
              <c:multiLvlStrCache>
                <c:ptCount val="3"/>
                <c:lvl>
                  <c:pt idx="0">
                    <c:v>RMG2-Nu</c:v>
                  </c:pt>
                  <c:pt idx="1">
                    <c:v>RMG2-Nega</c:v>
                  </c:pt>
                  <c:pt idx="2">
                    <c:v>RMG2-si</c:v>
                  </c:pt>
                </c:lvl>
                <c:lvl>
                  <c:pt idx="0">
                    <c:v>SPRY2</c:v>
                  </c:pt>
                </c:lvl>
              </c:multiLvlStrCache>
            </c:multiLvlStrRef>
          </c:cat>
          <c:val>
            <c:numRef>
              <c:f>'Results (2)'!$C$48:$C$50</c:f>
              <c:numCache>
                <c:formatCode>General</c:formatCode>
                <c:ptCount val="3"/>
                <c:pt idx="0">
                  <c:v>1.4265964</c:v>
                </c:pt>
                <c:pt idx="1">
                  <c:v>1.4790519044263628</c:v>
                </c:pt>
                <c:pt idx="2">
                  <c:v>2.26962858871451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494080"/>
        <c:axId val="198495616"/>
      </c:barChart>
      <c:catAx>
        <c:axId val="1984940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ja-JP"/>
          </a:p>
        </c:txPr>
        <c:crossAx val="198495616"/>
        <c:crosses val="autoZero"/>
        <c:auto val="1"/>
        <c:lblAlgn val="ctr"/>
        <c:lblOffset val="100"/>
        <c:noMultiLvlLbl val="0"/>
      </c:catAx>
      <c:valAx>
        <c:axId val="1984956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98494080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571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1205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637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21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897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59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434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978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029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0833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49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B33E8-CA7E-4CB4-BA38-D0706D0742F1}" type="datetimeFigureOut">
              <a:rPr kumimoji="1" lang="ja-JP" altLang="en-US" smtClean="0"/>
              <a:t>2014/7/4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D6742-FF10-4D67-BA37-485C705D3E5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386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グラフ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5463169"/>
              </p:ext>
            </p:extLst>
          </p:nvPr>
        </p:nvGraphicFramePr>
        <p:xfrm>
          <a:off x="912196" y="1196752"/>
          <a:ext cx="3553310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グラフ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0296874"/>
              </p:ext>
            </p:extLst>
          </p:nvPr>
        </p:nvGraphicFramePr>
        <p:xfrm>
          <a:off x="903366" y="3893531"/>
          <a:ext cx="3554596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グラフ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4091404"/>
              </p:ext>
            </p:extLst>
          </p:nvPr>
        </p:nvGraphicFramePr>
        <p:xfrm>
          <a:off x="5283418" y="1196752"/>
          <a:ext cx="3744416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395536" y="692696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69886" y="3604495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756351" y="692696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 rot="10800000">
            <a:off x="226259" y="1340768"/>
            <a:ext cx="677108" cy="1732077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PDCD4</a:t>
            </a:r>
          </a:p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mRNA</a:t>
            </a:r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expression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 rot="10800000">
            <a:off x="226258" y="4149080"/>
            <a:ext cx="677108" cy="1764266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</a:t>
            </a:r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SMARCA</a:t>
            </a:r>
            <a:endParaRPr kumimoji="1" lang="en-US" altLang="ja-JP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mRNA</a:t>
            </a:r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expression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 rot="10800000">
            <a:off x="4579803" y="1340768"/>
            <a:ext cx="677108" cy="1732077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</a:t>
            </a:r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SPRY2</a:t>
            </a:r>
            <a:endParaRPr kumimoji="1" lang="en-US" altLang="ja-JP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mRNA</a:t>
            </a:r>
            <a:r>
              <a:rPr kumimoji="1" lang="en-US" altLang="ja-JP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expression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167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</Words>
  <Application>Microsoft Office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yukihiro</dc:creator>
  <cp:lastModifiedBy>yukihiro</cp:lastModifiedBy>
  <cp:revision>3</cp:revision>
  <dcterms:created xsi:type="dcterms:W3CDTF">2014-07-01T14:39:32Z</dcterms:created>
  <dcterms:modified xsi:type="dcterms:W3CDTF">2014-07-03T23:09:45Z</dcterms:modified>
</cp:coreProperties>
</file>