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640" autoAdjust="0"/>
  </p:normalViewPr>
  <p:slideViewPr>
    <p:cSldViewPr>
      <p:cViewPr>
        <p:scale>
          <a:sx n="75" d="100"/>
          <a:sy n="75" d="100"/>
        </p:scale>
        <p:origin x="-115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kihiro\AppData\Local\Microsoft\Windows\Temporary%20Internet%20Files\Low\Content.IE5\JDCFU97X\20140702_mir-21%5b1%5d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kihiro\Desktop\R1%20JHOC9%20OVEREX%20SI%20mRNA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kihiro\Desktop\R1%20JHOC9%20OVEREX%20SI%20mRNA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kihiro\Desktop\R1%20JHOC9%20OVEREX%20SI%20mRNA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kihiro\Desktop\R1%20JHOC9%20OVEREX%20SI%20mRNA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percentage"/>
            <c:noEndCap val="0"/>
            <c:val val="5"/>
          </c:errBars>
          <c:cat>
            <c:strRef>
              <c:f>'[20140702_mir-21(1).xls]データ整理'!$B$38:$B$40</c:f>
              <c:strCache>
                <c:ptCount val="3"/>
                <c:pt idx="0">
                  <c:v>JHOC9-Nu</c:v>
                </c:pt>
                <c:pt idx="1">
                  <c:v>JHOC9-Nega</c:v>
                </c:pt>
                <c:pt idx="2">
                  <c:v>JHOC9-mimic</c:v>
                </c:pt>
              </c:strCache>
            </c:strRef>
          </c:cat>
          <c:val>
            <c:numRef>
              <c:f>'[20140702_mir-21(1).xls]データ整理'!$C$38:$C$40</c:f>
              <c:numCache>
                <c:formatCode>0.0_ </c:formatCode>
                <c:ptCount val="3"/>
                <c:pt idx="0">
                  <c:v>20.224093852885677</c:v>
                </c:pt>
                <c:pt idx="1">
                  <c:v>45.166401717089336</c:v>
                </c:pt>
                <c:pt idx="2">
                  <c:v>15640.382410487131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753536"/>
        <c:axId val="243308416"/>
      </c:barChart>
      <c:catAx>
        <c:axId val="200753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0"/>
            </a:pPr>
            <a:endParaRPr lang="ja-JP"/>
          </a:p>
        </c:txPr>
        <c:crossAx val="243308416"/>
        <c:crosses val="autoZero"/>
        <c:auto val="1"/>
        <c:lblAlgn val="ctr"/>
        <c:lblOffset val="100"/>
        <c:noMultiLvlLbl val="0"/>
      </c:catAx>
      <c:valAx>
        <c:axId val="243308416"/>
        <c:scaling>
          <c:orientation val="minMax"/>
          <c:max val="500"/>
          <c:min val="0"/>
        </c:scaling>
        <c:delete val="0"/>
        <c:axPos val="l"/>
        <c:numFmt formatCode="0.0_ " sourceLinked="1"/>
        <c:majorTickMark val="out"/>
        <c:minorTickMark val="none"/>
        <c:tickLblPos val="nextTo"/>
        <c:crossAx val="200753536"/>
        <c:crosses val="autoZero"/>
        <c:crossBetween val="between"/>
      </c:valAx>
    </c:plotArea>
    <c:plotVisOnly val="1"/>
    <c:dispBlanksAs val="gap"/>
    <c:showDLblsOverMax val="0"/>
  </c:chart>
  <c:spPr>
    <a:ln w="28575">
      <a:solidFill>
        <a:schemeClr val="tx1"/>
      </a:solidFill>
    </a:ln>
  </c:spPr>
  <c:txPr>
    <a:bodyPr/>
    <a:lstStyle/>
    <a:p>
      <a:pPr>
        <a:defRPr b="1"/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both"/>
            <c:errValType val="percentage"/>
            <c:noEndCap val="0"/>
            <c:val val="5"/>
          </c:errBars>
          <c:cat>
            <c:multiLvlStrRef>
              <c:f>データ整理!$A$67:$B$69</c:f>
              <c:multiLvlStrCache>
                <c:ptCount val="3"/>
                <c:lvl>
                  <c:pt idx="0">
                    <c:v>JHOC9-Nu</c:v>
                  </c:pt>
                  <c:pt idx="1">
                    <c:v>JHOC9-Nega</c:v>
                  </c:pt>
                  <c:pt idx="2">
                    <c:v>JHOC9-mimic</c:v>
                  </c:pt>
                </c:lvl>
                <c:lvl>
                  <c:pt idx="0">
                    <c:v>PDCD4</c:v>
                  </c:pt>
                </c:lvl>
              </c:multiLvlStrCache>
            </c:multiLvlStrRef>
          </c:cat>
          <c:val>
            <c:numRef>
              <c:f>データ整理!$C$67:$C$69</c:f>
              <c:numCache>
                <c:formatCode>General</c:formatCode>
                <c:ptCount val="3"/>
                <c:pt idx="0">
                  <c:v>3.4925123907999973</c:v>
                </c:pt>
                <c:pt idx="1">
                  <c:v>1.9941468021939281</c:v>
                </c:pt>
                <c:pt idx="2">
                  <c:v>1.5468454599999999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5262080"/>
        <c:axId val="295263616"/>
      </c:barChart>
      <c:catAx>
        <c:axId val="295262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295263616"/>
        <c:crosses val="autoZero"/>
        <c:auto val="1"/>
        <c:lblAlgn val="ctr"/>
        <c:lblOffset val="100"/>
        <c:noMultiLvlLbl val="0"/>
      </c:catAx>
      <c:valAx>
        <c:axId val="2952636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95262080"/>
        <c:crosses val="autoZero"/>
        <c:crossBetween val="between"/>
      </c:valAx>
    </c:plotArea>
    <c:plotVisOnly val="1"/>
    <c:dispBlanksAs val="gap"/>
    <c:showDLblsOverMax val="0"/>
  </c:chart>
  <c:spPr>
    <a:ln w="28575">
      <a:solidFill>
        <a:schemeClr val="tx1"/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both"/>
            <c:errValType val="percentage"/>
            <c:noEndCap val="0"/>
            <c:val val="5"/>
          </c:errBars>
          <c:cat>
            <c:multiLvlStrRef>
              <c:f>データ整理!$A$77:$B$79</c:f>
              <c:multiLvlStrCache>
                <c:ptCount val="3"/>
                <c:lvl>
                  <c:pt idx="0">
                    <c:v>JHOC9-Nu</c:v>
                  </c:pt>
                  <c:pt idx="1">
                    <c:v>JHOC9-Nega</c:v>
                  </c:pt>
                  <c:pt idx="2">
                    <c:v>JHOC9-mimic</c:v>
                  </c:pt>
                </c:lvl>
                <c:lvl>
                  <c:pt idx="0">
                    <c:v>SMARCA4</c:v>
                  </c:pt>
                </c:lvl>
              </c:multiLvlStrCache>
            </c:multiLvlStrRef>
          </c:cat>
          <c:val>
            <c:numRef>
              <c:f>データ整理!$C$77:$C$79</c:f>
              <c:numCache>
                <c:formatCode>General</c:formatCode>
                <c:ptCount val="3"/>
                <c:pt idx="0">
                  <c:v>15.792169641393492</c:v>
                </c:pt>
                <c:pt idx="1">
                  <c:v>13.360276055761194</c:v>
                </c:pt>
                <c:pt idx="2">
                  <c:v>7.931432552231688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242752"/>
        <c:axId val="209289600"/>
      </c:barChart>
      <c:catAx>
        <c:axId val="2092427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209289600"/>
        <c:crosses val="autoZero"/>
        <c:auto val="1"/>
        <c:lblAlgn val="ctr"/>
        <c:lblOffset val="100"/>
        <c:noMultiLvlLbl val="0"/>
      </c:catAx>
      <c:valAx>
        <c:axId val="2092896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09242752"/>
        <c:crosses val="autoZero"/>
        <c:crossBetween val="between"/>
      </c:valAx>
    </c:plotArea>
    <c:plotVisOnly val="1"/>
    <c:dispBlanksAs val="gap"/>
    <c:showDLblsOverMax val="0"/>
  </c:chart>
  <c:spPr>
    <a:ln w="28575">
      <a:solidFill>
        <a:schemeClr val="tx1"/>
      </a:solidFill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both"/>
            <c:errValType val="percentage"/>
            <c:noEndCap val="0"/>
            <c:val val="5"/>
          </c:errBars>
          <c:cat>
            <c:multiLvlStrRef>
              <c:f>データ整理!$A$87:$B$89</c:f>
              <c:multiLvlStrCache>
                <c:ptCount val="3"/>
                <c:lvl>
                  <c:pt idx="0">
                    <c:v>JHOC9-Nu</c:v>
                  </c:pt>
                  <c:pt idx="1">
                    <c:v>JHOC9-Nega</c:v>
                  </c:pt>
                  <c:pt idx="2">
                    <c:v>JHOC9-mimic</c:v>
                  </c:pt>
                </c:lvl>
                <c:lvl>
                  <c:pt idx="0">
                    <c:v>SPRY2</c:v>
                  </c:pt>
                </c:lvl>
              </c:multiLvlStrCache>
            </c:multiLvlStrRef>
          </c:cat>
          <c:val>
            <c:numRef>
              <c:f>データ整理!$C$87:$C$89</c:f>
              <c:numCache>
                <c:formatCode>General</c:formatCode>
                <c:ptCount val="3"/>
                <c:pt idx="0">
                  <c:v>106.39765149746384</c:v>
                </c:pt>
                <c:pt idx="1">
                  <c:v>78.415261678027193</c:v>
                </c:pt>
                <c:pt idx="2">
                  <c:v>55.624140981663032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304960"/>
        <c:axId val="209310848"/>
      </c:barChart>
      <c:catAx>
        <c:axId val="2093049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209310848"/>
        <c:crosses val="autoZero"/>
        <c:auto val="1"/>
        <c:lblAlgn val="ctr"/>
        <c:lblOffset val="100"/>
        <c:noMultiLvlLbl val="0"/>
      </c:catAx>
      <c:valAx>
        <c:axId val="2093108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09304960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spPr>
    <a:ln w="28575">
      <a:solidFill>
        <a:schemeClr val="tx1"/>
      </a:solidFill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both"/>
            <c:errValType val="percentage"/>
            <c:noEndCap val="0"/>
            <c:val val="5"/>
          </c:errBars>
          <c:cat>
            <c:multiLvlStrRef>
              <c:f>データ整理!$A$97:$B$99</c:f>
              <c:multiLvlStrCache>
                <c:ptCount val="3"/>
                <c:lvl>
                  <c:pt idx="0">
                    <c:v>JHOC9-Nu</c:v>
                  </c:pt>
                  <c:pt idx="1">
                    <c:v>JHOC9-Nega</c:v>
                  </c:pt>
                  <c:pt idx="2">
                    <c:v>JHOC9-mimic</c:v>
                  </c:pt>
                </c:lvl>
                <c:lvl>
                  <c:pt idx="0">
                    <c:v>PTEN</c:v>
                  </c:pt>
                </c:lvl>
              </c:multiLvlStrCache>
            </c:multiLvlStrRef>
          </c:cat>
          <c:val>
            <c:numRef>
              <c:f>データ整理!$C$97:$C$99</c:f>
              <c:numCache>
                <c:formatCode>General</c:formatCode>
                <c:ptCount val="3"/>
                <c:pt idx="0">
                  <c:v>2.7974067938218217</c:v>
                </c:pt>
                <c:pt idx="1">
                  <c:v>1.8973485602875364</c:v>
                </c:pt>
                <c:pt idx="2">
                  <c:v>1.42852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3048064"/>
        <c:axId val="223049600"/>
      </c:barChart>
      <c:catAx>
        <c:axId val="2230480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223049600"/>
        <c:crosses val="autoZero"/>
        <c:auto val="1"/>
        <c:lblAlgn val="ctr"/>
        <c:lblOffset val="100"/>
        <c:noMultiLvlLbl val="0"/>
      </c:catAx>
      <c:valAx>
        <c:axId val="2230496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23048064"/>
        <c:crosses val="autoZero"/>
        <c:crossBetween val="between"/>
        <c:majorUnit val="0.5"/>
      </c:valAx>
    </c:plotArea>
    <c:plotVisOnly val="1"/>
    <c:dispBlanksAs val="gap"/>
    <c:showDLblsOverMax val="0"/>
  </c:chart>
  <c:spPr>
    <a:ln w="28575">
      <a:solidFill>
        <a:schemeClr val="tx1"/>
      </a:solidFill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A3DD1A-572B-4F15-8DEA-A139DF6F5D2D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82EC6-7BC0-4687-803E-4BB07DA250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8209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82EC6-7BC0-4687-803E-4BB07DA2509E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6070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8426F-194C-47F8-8044-BA78C056D2F6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02BF-3F02-44A6-9D8F-28538001A6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171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8426F-194C-47F8-8044-BA78C056D2F6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02BF-3F02-44A6-9D8F-28538001A6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6339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8426F-194C-47F8-8044-BA78C056D2F6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02BF-3F02-44A6-9D8F-28538001A6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2108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8426F-194C-47F8-8044-BA78C056D2F6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02BF-3F02-44A6-9D8F-28538001A6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5993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8426F-194C-47F8-8044-BA78C056D2F6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02BF-3F02-44A6-9D8F-28538001A6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7975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8426F-194C-47F8-8044-BA78C056D2F6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02BF-3F02-44A6-9D8F-28538001A6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3307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8426F-194C-47F8-8044-BA78C056D2F6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02BF-3F02-44A6-9D8F-28538001A6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67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8426F-194C-47F8-8044-BA78C056D2F6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02BF-3F02-44A6-9D8F-28538001A6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4374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8426F-194C-47F8-8044-BA78C056D2F6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02BF-3F02-44A6-9D8F-28538001A6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784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8426F-194C-47F8-8044-BA78C056D2F6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02BF-3F02-44A6-9D8F-28538001A6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468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8426F-194C-47F8-8044-BA78C056D2F6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02BF-3F02-44A6-9D8F-28538001A6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8846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8426F-194C-47F8-8044-BA78C056D2F6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302BF-3F02-44A6-9D8F-28538001A6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8562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グラフ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4850038"/>
              </p:ext>
            </p:extLst>
          </p:nvPr>
        </p:nvGraphicFramePr>
        <p:xfrm>
          <a:off x="1039799" y="261690"/>
          <a:ext cx="3059832" cy="2010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テキスト ボックス 13"/>
          <p:cNvSpPr txBox="1"/>
          <p:nvPr/>
        </p:nvSpPr>
        <p:spPr>
          <a:xfrm>
            <a:off x="151925" y="28808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51925" y="255273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45513" y="4540478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431623" y="65741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438035" y="329842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 rot="10800000">
            <a:off x="362690" y="472748"/>
            <a:ext cx="677108" cy="1480534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Relative miR21</a:t>
            </a:r>
          </a:p>
          <a:p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expression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 rot="10800000">
            <a:off x="4431623" y="1005327"/>
            <a:ext cx="677108" cy="1732077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Relative SPRY2</a:t>
            </a:r>
          </a:p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mRNA</a:t>
            </a:r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expression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 rot="10800000">
            <a:off x="362689" y="4725144"/>
            <a:ext cx="677108" cy="1732077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Relative PDCD4</a:t>
            </a:r>
          </a:p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mRNA</a:t>
            </a:r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expression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 rot="10800000">
            <a:off x="362690" y="2617056"/>
            <a:ext cx="677108" cy="1732077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Relative PTEN </a:t>
            </a:r>
          </a:p>
          <a:p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mRNA expression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 rot="10800000">
            <a:off x="4444447" y="3667760"/>
            <a:ext cx="677108" cy="1926279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Relative SMARCA</a:t>
            </a:r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mRNA expression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" name="グラフ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9758766"/>
              </p:ext>
            </p:extLst>
          </p:nvPr>
        </p:nvGraphicFramePr>
        <p:xfrm>
          <a:off x="1039798" y="4697288"/>
          <a:ext cx="3056327" cy="1913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グラフ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9529686"/>
              </p:ext>
            </p:extLst>
          </p:nvPr>
        </p:nvGraphicFramePr>
        <p:xfrm>
          <a:off x="5144623" y="3683939"/>
          <a:ext cx="3069883" cy="1893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" name="グラフ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7136930"/>
              </p:ext>
            </p:extLst>
          </p:nvPr>
        </p:nvGraphicFramePr>
        <p:xfrm>
          <a:off x="5108731" y="877280"/>
          <a:ext cx="3063471" cy="1988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7" name="グラフ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832187"/>
              </p:ext>
            </p:extLst>
          </p:nvPr>
        </p:nvGraphicFramePr>
        <p:xfrm>
          <a:off x="1039799" y="2496963"/>
          <a:ext cx="3072397" cy="1972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554696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1914</TotalTime>
  <Words>26</Words>
  <Application>Microsoft Office PowerPoint</Application>
  <PresentationFormat>画面に合わせる (4:3)</PresentationFormat>
  <Paragraphs>15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yukihiro</dc:creator>
  <cp:lastModifiedBy>yukihiro</cp:lastModifiedBy>
  <cp:revision>12</cp:revision>
  <dcterms:created xsi:type="dcterms:W3CDTF">2014-07-02T12:49:35Z</dcterms:created>
  <dcterms:modified xsi:type="dcterms:W3CDTF">2014-07-03T22:54:04Z</dcterms:modified>
</cp:coreProperties>
</file>