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65" d="100"/>
          <a:sy n="65" d="100"/>
        </p:scale>
        <p:origin x="-222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9362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2388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0564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5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13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888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928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177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02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095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9245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30FDD-F99D-694A-919C-E30E675CD049}" type="datetimeFigureOut">
              <a:rPr lang="de-DE" smtClean="0"/>
              <a:t>04.09.14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4FC1C-5E54-714A-B131-27100CDE29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05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925" y="612775"/>
            <a:ext cx="6096000" cy="5884360"/>
          </a:xfrm>
          <a:prstGeom prst="rect">
            <a:avLst/>
          </a:prstGeom>
        </p:spPr>
      </p:pic>
      <p:sp>
        <p:nvSpPr>
          <p:cNvPr id="5" name="Textfeld 6"/>
          <p:cNvSpPr txBox="1">
            <a:spLocks noChangeArrowheads="1"/>
          </p:cNvSpPr>
          <p:nvPr/>
        </p:nvSpPr>
        <p:spPr bwMode="auto">
          <a:xfrm>
            <a:off x="107950" y="304800"/>
            <a:ext cx="8515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400" b="1" dirty="0" err="1" smtClean="0">
                <a:cs typeface="Arial" charset="0"/>
              </a:rPr>
              <a:t>Supplemental</a:t>
            </a:r>
            <a:r>
              <a:rPr lang="de-DE" sz="1400" b="1" dirty="0" smtClean="0">
                <a:cs typeface="Arial" charset="0"/>
              </a:rPr>
              <a:t> </a:t>
            </a:r>
            <a:r>
              <a:rPr lang="de-DE" sz="1400" b="1" dirty="0" err="1" smtClean="0">
                <a:cs typeface="Arial" charset="0"/>
              </a:rPr>
              <a:t>Figure</a:t>
            </a:r>
            <a:r>
              <a:rPr lang="de-DE" sz="1400" b="1" dirty="0" smtClean="0">
                <a:cs typeface="Arial" charset="0"/>
              </a:rPr>
              <a:t> </a:t>
            </a:r>
            <a:r>
              <a:rPr lang="de-DE" sz="1400" b="1" dirty="0"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57514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Macintosh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Office-Design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Christina Hackl</dc:creator>
  <cp:lastModifiedBy>Christina Hackl</cp:lastModifiedBy>
  <cp:revision>1</cp:revision>
  <dcterms:created xsi:type="dcterms:W3CDTF">2014-09-04T19:55:18Z</dcterms:created>
  <dcterms:modified xsi:type="dcterms:W3CDTF">2014-09-04T19:57:17Z</dcterms:modified>
</cp:coreProperties>
</file>