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55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DF44C-7A11-4A95-B666-1F33FB119AC7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E3FB9-F50F-410D-9179-550B9896CD33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dirty="0" err="1" smtClean="0"/>
              <a:t>Figure</a:t>
            </a:r>
            <a:r>
              <a:rPr lang="fi-FI" dirty="0" smtClean="0"/>
              <a:t> </a:t>
            </a:r>
            <a:r>
              <a:rPr lang="fi-FI" dirty="0" smtClean="0"/>
              <a:t>S1.</a:t>
            </a:r>
            <a:r>
              <a:rPr lang="fi-FI" baseline="0" dirty="0" smtClean="0"/>
              <a:t> </a:t>
            </a:r>
            <a:r>
              <a:rPr lang="fi-FI" baseline="0" dirty="0" err="1" smtClean="0"/>
              <a:t>Sequence</a:t>
            </a:r>
            <a:r>
              <a:rPr lang="fi-FI" baseline="0" dirty="0" smtClean="0"/>
              <a:t> </a:t>
            </a:r>
            <a:r>
              <a:rPr lang="fi-FI" baseline="0" dirty="0" smtClean="0"/>
              <a:t>of the </a:t>
            </a:r>
            <a:r>
              <a:rPr lang="fi-FI" i="1" baseline="0" dirty="0" smtClean="0"/>
              <a:t>CYP2C19</a:t>
            </a:r>
            <a:r>
              <a:rPr lang="fi-FI" baseline="0" dirty="0" smtClean="0"/>
              <a:t> </a:t>
            </a:r>
            <a:r>
              <a:rPr lang="fi-FI" baseline="0" dirty="0" smtClean="0"/>
              <a:t> </a:t>
            </a:r>
            <a:r>
              <a:rPr lang="fi-FI" baseline="0" dirty="0" err="1" smtClean="0"/>
              <a:t>deletion</a:t>
            </a:r>
            <a:r>
              <a:rPr lang="fi-FI" baseline="0" dirty="0" smtClean="0"/>
              <a:t> </a:t>
            </a:r>
            <a:r>
              <a:rPr lang="fi-FI" baseline="0" dirty="0" err="1" smtClean="0"/>
              <a:t>breakpoint</a:t>
            </a:r>
            <a:r>
              <a:rPr lang="fi-FI" baseline="0" dirty="0" smtClean="0"/>
              <a:t>. The </a:t>
            </a:r>
            <a:r>
              <a:rPr lang="fi-FI" baseline="0" dirty="0" err="1" smtClean="0"/>
              <a:t>presumed</a:t>
            </a:r>
            <a:r>
              <a:rPr lang="fi-FI" baseline="0" dirty="0" smtClean="0"/>
              <a:t> </a:t>
            </a:r>
            <a:r>
              <a:rPr lang="fi-FI" baseline="0" dirty="0" err="1" smtClean="0"/>
              <a:t>breakpoint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with</a:t>
            </a:r>
            <a:r>
              <a:rPr lang="fi-FI" baseline="0" dirty="0" smtClean="0"/>
              <a:t> </a:t>
            </a:r>
            <a:r>
              <a:rPr lang="fi-FI" baseline="0" dirty="0" err="1" smtClean="0"/>
              <a:t>microhomology</a:t>
            </a:r>
            <a:r>
              <a:rPr lang="fi-FI" baseline="0" dirty="0" smtClean="0"/>
              <a:t> is </a:t>
            </a:r>
            <a:r>
              <a:rPr lang="fi-FI" baseline="0" dirty="0" err="1" smtClean="0"/>
              <a:t>highlighted</a:t>
            </a:r>
            <a:r>
              <a:rPr lang="fi-FI" baseline="0" dirty="0" smtClean="0"/>
              <a:t> in </a:t>
            </a:r>
            <a:r>
              <a:rPr lang="fi-FI" baseline="0" dirty="0" err="1" smtClean="0"/>
              <a:t>green</a:t>
            </a:r>
            <a:r>
              <a:rPr lang="fi-FI" baseline="0" dirty="0" smtClean="0"/>
              <a:t>.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E3FB9-F50F-410D-9179-550B9896CD33}" type="slidenum">
              <a:rPr lang="fi-FI" smtClean="0"/>
              <a:pPr/>
              <a:t>1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75DE7-A8C9-49DF-86E1-CAB52AFA1738}" type="datetimeFigureOut">
              <a:rPr lang="fi-FI" smtClean="0"/>
              <a:pPr/>
              <a:t>28.4.2014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C200D-E9BC-488E-AFD3-AFCDE48B9FE4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2500" t="44047" r="24107" b="9333"/>
          <a:stretch>
            <a:fillRect/>
          </a:stretch>
        </p:blipFill>
        <p:spPr bwMode="auto">
          <a:xfrm>
            <a:off x="609600" y="1680157"/>
            <a:ext cx="8115300" cy="373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4076700" y="1451557"/>
            <a:ext cx="464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647700" y="1527756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95500" y="108579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Chr10: 96,497,324</a:t>
            </a:r>
            <a:endParaRPr lang="fi-FI" dirty="0"/>
          </a:p>
        </p:txBody>
      </p:sp>
      <p:sp>
        <p:nvSpPr>
          <p:cNvPr id="11" name="TextBox 10"/>
          <p:cNvSpPr txBox="1"/>
          <p:nvPr/>
        </p:nvSpPr>
        <p:spPr>
          <a:xfrm>
            <a:off x="4152900" y="108579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Chr10: 96,559,110</a:t>
            </a:r>
            <a:endParaRPr lang="fi-FI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27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University of Oulu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Katri</dc:creator>
  <cp:lastModifiedBy>Katri</cp:lastModifiedBy>
  <cp:revision>18</cp:revision>
  <dcterms:created xsi:type="dcterms:W3CDTF">2014-01-20T10:30:30Z</dcterms:created>
  <dcterms:modified xsi:type="dcterms:W3CDTF">2014-04-28T08:37:42Z</dcterms:modified>
</cp:coreProperties>
</file>