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-12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E679D-E366-4A69-AF7E-F89932E80813}" type="datetimeFigureOut">
              <a:rPr kumimoji="1" lang="ja-JP" altLang="en-US" smtClean="0"/>
              <a:t>2014/6/6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9BB28-6E2B-4F6A-935B-08C3EBC13C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6167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2 </a:t>
            </a:r>
            <a:r>
              <a:rPr kumimoji="1" lang="en-US" altLang="ja-JP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Kaplan-Meier survival analyses of the lymph node </a:t>
            </a:r>
            <a:r>
              <a:rPr kumimoji="1" lang="en-US" altLang="ja-JP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negative </a:t>
            </a:r>
            <a:r>
              <a:rPr kumimoji="1" lang="en-US" altLang="ja-JP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breast cancer patients.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Disease free survival (A) and overall survival (B) of the 161 lymph node positive breast cancer patients according to protein expression levels of NAT1. NAT1 positivity was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significantly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associated with favorable DFS (</a:t>
            </a:r>
            <a:r>
              <a:rPr kumimoji="1" lang="en-US" altLang="ja-JP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0.4292)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OS (</a:t>
            </a:r>
            <a:r>
              <a:rPr kumimoji="1" lang="en-US" altLang="ja-JP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0.4916).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D23FB-8364-4F44-B447-5739CCAB7CC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206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F1C4-11D4-469E-A9EF-B8BA88958764}" type="datetimeFigureOut">
              <a:rPr kumimoji="1" lang="ja-JP" altLang="en-US" smtClean="0"/>
              <a:t>2014/6/6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F7A32-FC74-431E-A4C0-B679927233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10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F1C4-11D4-469E-A9EF-B8BA88958764}" type="datetimeFigureOut">
              <a:rPr kumimoji="1" lang="ja-JP" altLang="en-US" smtClean="0"/>
              <a:t>2014/6/6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F7A32-FC74-431E-A4C0-B679927233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6197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F1C4-11D4-469E-A9EF-B8BA88958764}" type="datetimeFigureOut">
              <a:rPr kumimoji="1" lang="ja-JP" altLang="en-US" smtClean="0"/>
              <a:t>2014/6/6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F7A32-FC74-431E-A4C0-B679927233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790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F1C4-11D4-469E-A9EF-B8BA88958764}" type="datetimeFigureOut">
              <a:rPr kumimoji="1" lang="ja-JP" altLang="en-US" smtClean="0"/>
              <a:t>2014/6/6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F7A32-FC74-431E-A4C0-B679927233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377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F1C4-11D4-469E-A9EF-B8BA88958764}" type="datetimeFigureOut">
              <a:rPr kumimoji="1" lang="ja-JP" altLang="en-US" smtClean="0"/>
              <a:t>2014/6/6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F7A32-FC74-431E-A4C0-B679927233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0708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F1C4-11D4-469E-A9EF-B8BA88958764}" type="datetimeFigureOut">
              <a:rPr kumimoji="1" lang="ja-JP" altLang="en-US" smtClean="0"/>
              <a:t>2014/6/6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F7A32-FC74-431E-A4C0-B679927233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9519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F1C4-11D4-469E-A9EF-B8BA88958764}" type="datetimeFigureOut">
              <a:rPr kumimoji="1" lang="ja-JP" altLang="en-US" smtClean="0"/>
              <a:t>2014/6/6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F7A32-FC74-431E-A4C0-B679927233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3820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F1C4-11D4-469E-A9EF-B8BA88958764}" type="datetimeFigureOut">
              <a:rPr kumimoji="1" lang="ja-JP" altLang="en-US" smtClean="0"/>
              <a:t>2014/6/6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F7A32-FC74-431E-A4C0-B679927233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341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F1C4-11D4-469E-A9EF-B8BA88958764}" type="datetimeFigureOut">
              <a:rPr kumimoji="1" lang="ja-JP" altLang="en-US" smtClean="0"/>
              <a:t>2014/6/6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F7A32-FC74-431E-A4C0-B679927233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6530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F1C4-11D4-469E-A9EF-B8BA88958764}" type="datetimeFigureOut">
              <a:rPr kumimoji="1" lang="ja-JP" altLang="en-US" smtClean="0"/>
              <a:t>2014/6/6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F7A32-FC74-431E-A4C0-B679927233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006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F1C4-11D4-469E-A9EF-B8BA88958764}" type="datetimeFigureOut">
              <a:rPr kumimoji="1" lang="ja-JP" altLang="en-US" smtClean="0"/>
              <a:t>2014/6/6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F7A32-FC74-431E-A4C0-B679927233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306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AF1C4-11D4-469E-A9EF-B8BA88958764}" type="datetimeFigureOut">
              <a:rPr kumimoji="1" lang="ja-JP" altLang="en-US" smtClean="0"/>
              <a:t>2014/6/6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F7A32-FC74-431E-A4C0-B679927233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31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57" y="1035471"/>
            <a:ext cx="4166558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874" y="1035471"/>
            <a:ext cx="4166558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-1049579" y="2132856"/>
            <a:ext cx="3029291" cy="338554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/>
              <a:t>Probability of disease free survival</a:t>
            </a:r>
            <a:endParaRPr kumimoji="1" lang="ja-JP" altLang="en-US" sz="1600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-977571" y="2082334"/>
            <a:ext cx="3029291" cy="338554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/>
              <a:t>Probability</a:t>
            </a:r>
            <a:r>
              <a:rPr kumimoji="1" lang="en-US" altLang="ja-JP" sz="1600" dirty="0" smtClean="0"/>
              <a:t> of disease free survival</a:t>
            </a:r>
            <a:endParaRPr kumimoji="1" lang="ja-JP" altLang="en-US" sz="1600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-972616" y="2060848"/>
            <a:ext cx="3029291" cy="338554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/>
              <a:t>Probability</a:t>
            </a:r>
            <a:r>
              <a:rPr kumimoji="1" lang="en-US" altLang="ja-JP" sz="1600" dirty="0" smtClean="0"/>
              <a:t> of disease free survival</a:t>
            </a:r>
            <a:endParaRPr kumimoji="1" lang="ja-JP" altLang="en-US" sz="1600" dirty="0"/>
          </a:p>
        </p:txBody>
      </p:sp>
      <p:sp>
        <p:nvSpPr>
          <p:cNvPr id="2" name="正方形/長方形 1"/>
          <p:cNvSpPr/>
          <p:nvPr/>
        </p:nvSpPr>
        <p:spPr>
          <a:xfrm>
            <a:off x="0" y="461432"/>
            <a:ext cx="914400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0" y="3573016"/>
            <a:ext cx="914400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0" y="894080"/>
            <a:ext cx="611560" cy="31325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4458464" y="908720"/>
            <a:ext cx="617592" cy="3117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8870384" y="908720"/>
            <a:ext cx="273616" cy="31325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991322" y="2107838"/>
            <a:ext cx="3775383" cy="338554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 smtClean="0"/>
              <a:t>Probability of overall survival</a:t>
            </a:r>
            <a:endParaRPr kumimoji="1" lang="ja-JP" altLang="en-US" sz="16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167551" y="3638664"/>
            <a:ext cx="133684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Time (years)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775063" y="3638664"/>
            <a:ext cx="133684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Time (years)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132800" y="2026444"/>
            <a:ext cx="1639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/>
              <a:t>NAT1 positive</a:t>
            </a:r>
          </a:p>
          <a:p>
            <a:r>
              <a:rPr lang="en-US" altLang="ja-JP" sz="1400" dirty="0"/>
              <a:t>NAT1 negative</a:t>
            </a:r>
            <a:endParaRPr kumimoji="1" lang="ja-JP" altLang="en-US" sz="1400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7618060" y="2041684"/>
            <a:ext cx="1639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/>
              <a:t>NAT1 positive</a:t>
            </a:r>
          </a:p>
          <a:p>
            <a:r>
              <a:rPr lang="en-US" altLang="ja-JP" sz="1400" dirty="0"/>
              <a:t>NAT1 negative</a:t>
            </a:r>
            <a:endParaRPr kumimoji="1" lang="ja-JP" altLang="en-US" sz="1400" dirty="0"/>
          </a:p>
        </p:txBody>
      </p:sp>
      <p:cxnSp>
        <p:nvCxnSpPr>
          <p:cNvPr id="23" name="直線コネクタ 22"/>
          <p:cNvCxnSpPr/>
          <p:nvPr/>
        </p:nvCxnSpPr>
        <p:spPr>
          <a:xfrm>
            <a:off x="2771800" y="2203604"/>
            <a:ext cx="36499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>
            <a:off x="2771800" y="2386484"/>
            <a:ext cx="364994" cy="0"/>
          </a:xfrm>
          <a:prstGeom prst="line">
            <a:avLst/>
          </a:prstGeom>
          <a:ln w="28575">
            <a:solidFill>
              <a:srgbClr val="EA145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/>
        </p:nvCxnSpPr>
        <p:spPr>
          <a:xfrm>
            <a:off x="7293064" y="2200940"/>
            <a:ext cx="36499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>
            <a:off x="7293064" y="2383820"/>
            <a:ext cx="364994" cy="0"/>
          </a:xfrm>
          <a:prstGeom prst="line">
            <a:avLst/>
          </a:prstGeom>
          <a:ln w="28575">
            <a:solidFill>
              <a:srgbClr val="EA145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/>
          <p:cNvSpPr txBox="1"/>
          <p:nvPr/>
        </p:nvSpPr>
        <p:spPr>
          <a:xfrm>
            <a:off x="415418" y="463656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/>
              <a:t>A</a:t>
            </a:r>
            <a:endParaRPr kumimoji="1" lang="ja-JP" altLang="en-US" sz="2000" b="1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4716016" y="463656"/>
            <a:ext cx="328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/>
              <a:t>B</a:t>
            </a:r>
            <a:endParaRPr kumimoji="1" lang="ja-JP" altLang="en-US" sz="2000" b="1" dirty="0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-927696" y="2154342"/>
            <a:ext cx="3029291" cy="338554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/>
              <a:t>Probability of disease free survival</a:t>
            </a:r>
            <a:endParaRPr kumimoji="1" lang="ja-JP" altLang="en-US" sz="1600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1391249" y="2505957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i="1" dirty="0" smtClean="0"/>
              <a:t>P</a:t>
            </a:r>
            <a:r>
              <a:rPr lang="en-US" altLang="ja-JP" dirty="0" smtClean="0"/>
              <a:t>=0.4292</a:t>
            </a:r>
            <a:endParaRPr kumimoji="1" lang="ja-JP" altLang="en-US" dirty="0"/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5746414" y="2505957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i="1" dirty="0" smtClean="0"/>
              <a:t>P</a:t>
            </a:r>
            <a:r>
              <a:rPr lang="en-US" altLang="ja-JP" dirty="0" smtClean="0"/>
              <a:t>=0.4916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13518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Microsoft Office PowerPoint</Application>
  <PresentationFormat>画面に合わせる (4:3)</PresentationFormat>
  <Paragraphs>17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yumi</dc:creator>
  <cp:lastModifiedBy>yumi</cp:lastModifiedBy>
  <cp:revision>1</cp:revision>
  <dcterms:created xsi:type="dcterms:W3CDTF">2014-06-06T00:18:18Z</dcterms:created>
  <dcterms:modified xsi:type="dcterms:W3CDTF">2014-06-06T00:18:54Z</dcterms:modified>
</cp:coreProperties>
</file>