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1"/>
          <c:order val="0"/>
          <c:tx>
            <c:strRef>
              <c:f>Sheet1!$B$1</c:f>
              <c:strCache>
                <c:ptCount val="1"/>
                <c:pt idx="0">
                  <c:v>Remitters N= 412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Sheet1!$A$2:$A$6</c:f>
              <c:strCache>
                <c:ptCount val="5"/>
                <c:pt idx="0">
                  <c:v>Residual Core Symptoms</c:v>
                </c:pt>
                <c:pt idx="1">
                  <c:v>Residual Insomnia Symptoms</c:v>
                </c:pt>
                <c:pt idx="2">
                  <c:v>Residual Anxiety Symptoms</c:v>
                </c:pt>
                <c:pt idx="3">
                  <c:v>Residual Somatic Symptoms</c:v>
                </c:pt>
                <c:pt idx="4">
                  <c:v>At least Moderate Pain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57.8</c:v>
                </c:pt>
                <c:pt idx="1">
                  <c:v>51.9</c:v>
                </c:pt>
                <c:pt idx="2">
                  <c:v>67</c:v>
                </c:pt>
                <c:pt idx="3">
                  <c:v>28.9</c:v>
                </c:pt>
                <c:pt idx="4">
                  <c:v>11.9</c:v>
                </c:pt>
              </c:numCache>
            </c:numRef>
          </c:val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Non-remitters N= 212</c:v>
                </c:pt>
              </c:strCache>
            </c:strRef>
          </c:tx>
          <c:spPr>
            <a:solidFill>
              <a:schemeClr val="accent2"/>
            </a:solidFill>
          </c:spPr>
          <c:cat>
            <c:strRef>
              <c:f>Sheet1!$A$2:$A$6</c:f>
              <c:strCache>
                <c:ptCount val="5"/>
                <c:pt idx="0">
                  <c:v>Residual Core Symptoms</c:v>
                </c:pt>
                <c:pt idx="1">
                  <c:v>Residual Insomnia Symptoms</c:v>
                </c:pt>
                <c:pt idx="2">
                  <c:v>Residual Anxiety Symptoms</c:v>
                </c:pt>
                <c:pt idx="3">
                  <c:v>Residual Somatic Symptoms</c:v>
                </c:pt>
                <c:pt idx="4">
                  <c:v>At least Moderate Pain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84.5</c:v>
                </c:pt>
                <c:pt idx="2">
                  <c:v>100</c:v>
                </c:pt>
                <c:pt idx="3">
                  <c:v>65.599999999999994</c:v>
                </c:pt>
                <c:pt idx="4">
                  <c:v>31.1</c:v>
                </c:pt>
              </c:numCache>
            </c:numRef>
          </c:val>
        </c:ser>
        <c:axId val="117398144"/>
        <c:axId val="117840512"/>
      </c:barChart>
      <c:catAx>
        <c:axId val="117398144"/>
        <c:scaling>
          <c:orientation val="minMax"/>
        </c:scaling>
        <c:axPos val="b"/>
        <c:tickLblPos val="nextTo"/>
        <c:txPr>
          <a:bodyPr/>
          <a:lstStyle/>
          <a:p>
            <a:pPr>
              <a:defRPr lang="en-US" sz="1600" baseline="0"/>
            </a:pPr>
            <a:endParaRPr lang="en-US"/>
          </a:p>
        </c:txPr>
        <c:crossAx val="117840512"/>
        <c:crosses val="autoZero"/>
        <c:auto val="1"/>
        <c:lblAlgn val="ctr"/>
        <c:lblOffset val="100"/>
      </c:catAx>
      <c:valAx>
        <c:axId val="117840512"/>
        <c:scaling>
          <c:orientation val="minMax"/>
          <c:max val="10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11739814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lang="en-US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37990-55C6-49F4-AA3F-37DC6E4E737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7C877-E92C-4FE3-A5AA-8CE16ECD3CD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323528" y="1397000"/>
          <a:ext cx="8568952" cy="5056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476672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mtClean="0"/>
              <a:t>Figure 1B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Eli Lilly and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 Lilly and Company</dc:creator>
  <cp:lastModifiedBy>Eli Lilly and Company</cp:lastModifiedBy>
  <cp:revision>1</cp:revision>
  <dcterms:created xsi:type="dcterms:W3CDTF">2013-01-23T18:51:24Z</dcterms:created>
  <dcterms:modified xsi:type="dcterms:W3CDTF">2013-01-23T18:52:02Z</dcterms:modified>
</cp:coreProperties>
</file>