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5257800"/>
  <p:notesSz cx="6858000" cy="9144000"/>
  <p:defaultTextStyle>
    <a:defPPr>
      <a:defRPr lang="en-US"/>
    </a:defPPr>
    <a:lvl1pPr marL="0" algn="l" defTabSz="70536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52684" algn="l" defTabSz="70536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705368" algn="l" defTabSz="70536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58052" algn="l" defTabSz="70536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410736" algn="l" defTabSz="70536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63420" algn="l" defTabSz="70536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116104" algn="l" defTabSz="70536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68789" algn="l" defTabSz="70536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821473" algn="l" defTabSz="70536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34" d="100"/>
          <a:sy n="134" d="100"/>
        </p:scale>
        <p:origin x="-1344" y="-90"/>
      </p:cViewPr>
      <p:guideLst>
        <p:guide orient="horz" pos="1656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hart%20in%20Microsoft%20PowerPoint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'[Chart in Microsoft PowerPoint]Sheet1'!$B$26</c:f>
              <c:strCache>
                <c:ptCount val="1"/>
                <c:pt idx="0">
                  <c:v>Child</c:v>
                </c:pt>
              </c:strCache>
            </c:strRef>
          </c:tx>
          <c:invertIfNegative val="0"/>
          <c:cat>
            <c:strRef>
              <c:f>'[Chart in Microsoft PowerPoint]Sheet1'!$A$27:$A$54</c:f>
              <c:strCache>
                <c:ptCount val="28"/>
                <c:pt idx="0">
                  <c:v>Unleashed dogs</c:v>
                </c:pt>
                <c:pt idx="1">
                  <c:v>Too hot</c:v>
                </c:pt>
                <c:pt idx="2">
                  <c:v>Bad weather</c:v>
                </c:pt>
                <c:pt idx="3">
                  <c:v>No streetlights</c:v>
                </c:pt>
                <c:pt idx="4">
                  <c:v>Traffic</c:v>
                </c:pt>
                <c:pt idx="5">
                  <c:v>No place like a park</c:v>
                </c:pt>
                <c:pt idx="6">
                  <c:v>No motivation</c:v>
                </c:pt>
                <c:pt idx="7">
                  <c:v>No fenced area</c:v>
                </c:pt>
                <c:pt idx="8">
                  <c:v>No place to do PA</c:v>
                </c:pt>
                <c:pt idx="9">
                  <c:v>Lack of energy</c:v>
                </c:pt>
                <c:pt idx="10">
                  <c:v>Time</c:v>
                </c:pt>
                <c:pt idx="11">
                  <c:v>No sidewalks</c:v>
                </c:pt>
                <c:pt idx="12">
                  <c:v>Transportation</c:v>
                </c:pt>
                <c:pt idx="13">
                  <c:v>No one to do PA with</c:v>
                </c:pt>
                <c:pt idx="14">
                  <c:v>No adequate clothing</c:v>
                </c:pt>
                <c:pt idx="15">
                  <c:v>Gang activity</c:v>
                </c:pt>
                <c:pt idx="16">
                  <c:v>No friends/family encourage PA</c:v>
                </c:pt>
                <c:pt idx="17">
                  <c:v>Afraid child will get hurt</c:v>
                </c:pt>
                <c:pt idx="18">
                  <c:v>Kidnappings</c:v>
                </c:pt>
                <c:pt idx="19">
                  <c:v>PA is not fun</c:v>
                </c:pt>
                <c:pt idx="20">
                  <c:v>Crime</c:v>
                </c:pt>
                <c:pt idx="21">
                  <c:v>Trash</c:v>
                </c:pt>
                <c:pt idx="22">
                  <c:v>Asthma</c:v>
                </c:pt>
                <c:pt idx="23">
                  <c:v>Chickens/hens</c:v>
                </c:pt>
                <c:pt idx="24">
                  <c:v>Cows or goats</c:v>
                </c:pt>
                <c:pt idx="25">
                  <c:v>Can’t leave house alone</c:v>
                </c:pt>
                <c:pt idx="26">
                  <c:v>Small children at home</c:v>
                </c:pt>
                <c:pt idx="27">
                  <c:v>Immigration status</c:v>
                </c:pt>
              </c:strCache>
            </c:strRef>
          </c:cat>
          <c:val>
            <c:numRef>
              <c:f>'[Chart in Microsoft PowerPoint]Sheet1'!$B$27:$B$54</c:f>
              <c:numCache>
                <c:formatCode>0.0%</c:formatCode>
                <c:ptCount val="28"/>
                <c:pt idx="0">
                  <c:v>0.745</c:v>
                </c:pt>
                <c:pt idx="1">
                  <c:v>0.55300000000000005</c:v>
                </c:pt>
                <c:pt idx="2">
                  <c:v>0.51100000000000001</c:v>
                </c:pt>
                <c:pt idx="3">
                  <c:v>0.44700000000000001</c:v>
                </c:pt>
                <c:pt idx="4">
                  <c:v>0.436</c:v>
                </c:pt>
                <c:pt idx="5">
                  <c:v>0.41499999999999998</c:v>
                </c:pt>
                <c:pt idx="6">
                  <c:v>0.38300000000000001</c:v>
                </c:pt>
                <c:pt idx="7">
                  <c:v>0.35099999999999998</c:v>
                </c:pt>
                <c:pt idx="8">
                  <c:v>0.34</c:v>
                </c:pt>
                <c:pt idx="9">
                  <c:v>0.34</c:v>
                </c:pt>
                <c:pt idx="10">
                  <c:v>0.309</c:v>
                </c:pt>
                <c:pt idx="11">
                  <c:v>0.29799999999999999</c:v>
                </c:pt>
                <c:pt idx="12">
                  <c:v>0.255</c:v>
                </c:pt>
                <c:pt idx="13">
                  <c:v>0.255</c:v>
                </c:pt>
                <c:pt idx="14">
                  <c:v>0.245</c:v>
                </c:pt>
                <c:pt idx="15">
                  <c:v>0.23400000000000001</c:v>
                </c:pt>
                <c:pt idx="16">
                  <c:v>0.21299999999999999</c:v>
                </c:pt>
                <c:pt idx="17">
                  <c:v>0.20200000000000001</c:v>
                </c:pt>
                <c:pt idx="18">
                  <c:v>0.16</c:v>
                </c:pt>
                <c:pt idx="19">
                  <c:v>0.14899999999999999</c:v>
                </c:pt>
                <c:pt idx="20">
                  <c:v>0.13800000000000001</c:v>
                </c:pt>
                <c:pt idx="21">
                  <c:v>0.128</c:v>
                </c:pt>
                <c:pt idx="22">
                  <c:v>6.4000000000000001E-2</c:v>
                </c:pt>
                <c:pt idx="23">
                  <c:v>2.1000000000000001E-2</c:v>
                </c:pt>
                <c:pt idx="24">
                  <c:v>2.1000000000000001E-2</c:v>
                </c:pt>
                <c:pt idx="25">
                  <c:v>1.0999999999999999E-2</c:v>
                </c:pt>
                <c:pt idx="26">
                  <c:v>1.0999999999999999E-2</c:v>
                </c:pt>
                <c:pt idx="27">
                  <c:v>1.0999999999999999E-2</c:v>
                </c:pt>
              </c:numCache>
            </c:numRef>
          </c:val>
        </c:ser>
        <c:ser>
          <c:idx val="1"/>
          <c:order val="1"/>
          <c:tx>
            <c:strRef>
              <c:f>'[Chart in Microsoft PowerPoint]Sheet1'!$C$26</c:f>
              <c:strCache>
                <c:ptCount val="1"/>
                <c:pt idx="0">
                  <c:v>Mother</c:v>
                </c:pt>
              </c:strCache>
            </c:strRef>
          </c:tx>
          <c:invertIfNegative val="0"/>
          <c:cat>
            <c:strRef>
              <c:f>'[Chart in Microsoft PowerPoint]Sheet1'!$A$27:$A$54</c:f>
              <c:strCache>
                <c:ptCount val="28"/>
                <c:pt idx="0">
                  <c:v>Unleashed dogs</c:v>
                </c:pt>
                <c:pt idx="1">
                  <c:v>Too hot</c:v>
                </c:pt>
                <c:pt idx="2">
                  <c:v>Bad weather</c:v>
                </c:pt>
                <c:pt idx="3">
                  <c:v>No streetlights</c:v>
                </c:pt>
                <c:pt idx="4">
                  <c:v>Traffic</c:v>
                </c:pt>
                <c:pt idx="5">
                  <c:v>No place like a park</c:v>
                </c:pt>
                <c:pt idx="6">
                  <c:v>No motivation</c:v>
                </c:pt>
                <c:pt idx="7">
                  <c:v>No fenced area</c:v>
                </c:pt>
                <c:pt idx="8">
                  <c:v>No place to do PA</c:v>
                </c:pt>
                <c:pt idx="9">
                  <c:v>Lack of energy</c:v>
                </c:pt>
                <c:pt idx="10">
                  <c:v>Time</c:v>
                </c:pt>
                <c:pt idx="11">
                  <c:v>No sidewalks</c:v>
                </c:pt>
                <c:pt idx="12">
                  <c:v>Transportation</c:v>
                </c:pt>
                <c:pt idx="13">
                  <c:v>No one to do PA with</c:v>
                </c:pt>
                <c:pt idx="14">
                  <c:v>No adequate clothing</c:v>
                </c:pt>
                <c:pt idx="15">
                  <c:v>Gang activity</c:v>
                </c:pt>
                <c:pt idx="16">
                  <c:v>No friends/family encourage PA</c:v>
                </c:pt>
                <c:pt idx="17">
                  <c:v>Afraid child will get hurt</c:v>
                </c:pt>
                <c:pt idx="18">
                  <c:v>Kidnappings</c:v>
                </c:pt>
                <c:pt idx="19">
                  <c:v>PA is not fun</c:v>
                </c:pt>
                <c:pt idx="20">
                  <c:v>Crime</c:v>
                </c:pt>
                <c:pt idx="21">
                  <c:v>Trash</c:v>
                </c:pt>
                <c:pt idx="22">
                  <c:v>Asthma</c:v>
                </c:pt>
                <c:pt idx="23">
                  <c:v>Chickens/hens</c:v>
                </c:pt>
                <c:pt idx="24">
                  <c:v>Cows or goats</c:v>
                </c:pt>
                <c:pt idx="25">
                  <c:v>Can’t leave house alone</c:v>
                </c:pt>
                <c:pt idx="26">
                  <c:v>Small children at home</c:v>
                </c:pt>
                <c:pt idx="27">
                  <c:v>Immigration status</c:v>
                </c:pt>
              </c:strCache>
            </c:strRef>
          </c:cat>
          <c:val>
            <c:numRef>
              <c:f>'[Chart in Microsoft PowerPoint]Sheet1'!$C$27:$C$54</c:f>
              <c:numCache>
                <c:formatCode>0.0%</c:formatCode>
                <c:ptCount val="28"/>
                <c:pt idx="0">
                  <c:v>0.79800000000000004</c:v>
                </c:pt>
                <c:pt idx="1">
                  <c:v>0.51100000000000001</c:v>
                </c:pt>
                <c:pt idx="2">
                  <c:v>0.45700000000000002</c:v>
                </c:pt>
                <c:pt idx="3">
                  <c:v>0.55300000000000005</c:v>
                </c:pt>
                <c:pt idx="4">
                  <c:v>0.40400000000000003</c:v>
                </c:pt>
                <c:pt idx="5">
                  <c:v>0.38300000000000001</c:v>
                </c:pt>
                <c:pt idx="6">
                  <c:v>0.13800000000000001</c:v>
                </c:pt>
                <c:pt idx="7">
                  <c:v>0.38300000000000001</c:v>
                </c:pt>
                <c:pt idx="8">
                  <c:v>0.35099999999999998</c:v>
                </c:pt>
                <c:pt idx="9">
                  <c:v>0.14899999999999999</c:v>
                </c:pt>
                <c:pt idx="10">
                  <c:v>0.255</c:v>
                </c:pt>
                <c:pt idx="11">
                  <c:v>0.48899999999999999</c:v>
                </c:pt>
                <c:pt idx="12">
                  <c:v>0.309</c:v>
                </c:pt>
                <c:pt idx="13">
                  <c:v>0.17</c:v>
                </c:pt>
                <c:pt idx="14">
                  <c:v>0.42599999999999999</c:v>
                </c:pt>
                <c:pt idx="15">
                  <c:v>0.309</c:v>
                </c:pt>
                <c:pt idx="16">
                  <c:v>6.4000000000000001E-2</c:v>
                </c:pt>
                <c:pt idx="17">
                  <c:v>0.20200000000000001</c:v>
                </c:pt>
                <c:pt idx="18">
                  <c:v>0.23400000000000001</c:v>
                </c:pt>
                <c:pt idx="19">
                  <c:v>2.1000000000000001E-2</c:v>
                </c:pt>
                <c:pt idx="20">
                  <c:v>0.255</c:v>
                </c:pt>
                <c:pt idx="21">
                  <c:v>0.21299999999999999</c:v>
                </c:pt>
                <c:pt idx="22">
                  <c:v>7.3999999999999996E-2</c:v>
                </c:pt>
                <c:pt idx="23">
                  <c:v>3.2000000000000001E-2</c:v>
                </c:pt>
                <c:pt idx="24">
                  <c:v>1.0999999999999999E-2</c:v>
                </c:pt>
                <c:pt idx="25">
                  <c:v>3.2000000000000001E-2</c:v>
                </c:pt>
                <c:pt idx="26">
                  <c:v>3.2000000000000001E-2</c:v>
                </c:pt>
                <c:pt idx="27">
                  <c:v>2.1000000000000001E-2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41462400"/>
        <c:axId val="41469056"/>
      </c:barChart>
      <c:catAx>
        <c:axId val="41462400"/>
        <c:scaling>
          <c:orientation val="minMax"/>
        </c:scaling>
        <c:delete val="0"/>
        <c:axPos val="b"/>
        <c:majorTickMark val="out"/>
        <c:minorTickMark val="none"/>
        <c:tickLblPos val="nextTo"/>
        <c:crossAx val="41469056"/>
        <c:crosses val="autoZero"/>
        <c:auto val="1"/>
        <c:lblAlgn val="ctr"/>
        <c:lblOffset val="100"/>
        <c:noMultiLvlLbl val="0"/>
      </c:catAx>
      <c:valAx>
        <c:axId val="41469056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4146240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3.0077468265233838E-2"/>
          <c:y val="0.8900570654728287"/>
          <c:w val="0.19572454579937887"/>
          <c:h val="4.6771983428315074E-2"/>
        </c:manualLayout>
      </c:layout>
      <c:overlay val="1"/>
      <c:spPr>
        <a:ln>
          <a:solidFill>
            <a:schemeClr val="tx1"/>
          </a:solidFill>
        </a:ln>
      </c:spPr>
    </c:legend>
    <c:plotVisOnly val="1"/>
    <c:dispBlanksAs val="gap"/>
    <c:showDLblsOverMax val="0"/>
  </c:chart>
  <c:txPr>
    <a:bodyPr/>
    <a:lstStyle/>
    <a:p>
      <a:pPr>
        <a:defRPr sz="1200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33326"/>
            <a:ext cx="5829300" cy="11270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2979420"/>
            <a:ext cx="4800600" cy="13436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526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053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58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10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63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116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68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821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F9F57-2998-4BFC-80CD-6ACE80BC8532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E85EC-BCA3-492E-AB09-D421A6EA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537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F9F57-2998-4BFC-80CD-6ACE80BC8532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E85EC-BCA3-492E-AB09-D421A6EA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336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167957"/>
            <a:ext cx="1157288" cy="35891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167957"/>
            <a:ext cx="3357563" cy="35891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F9F57-2998-4BFC-80CD-6ACE80BC8532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E85EC-BCA3-492E-AB09-D421A6EA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50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F9F57-2998-4BFC-80CD-6ACE80BC8532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E85EC-BCA3-492E-AB09-D421A6EA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170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3378623"/>
            <a:ext cx="5829300" cy="1044258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228480"/>
            <a:ext cx="5829300" cy="1150144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526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70536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5805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41073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6342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11610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68789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82147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F9F57-2998-4BFC-80CD-6ACE80BC8532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E85EC-BCA3-492E-AB09-D421A6EA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227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6" y="980969"/>
            <a:ext cx="2257425" cy="2776167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1" y="980969"/>
            <a:ext cx="2257425" cy="2776167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F9F57-2998-4BFC-80CD-6ACE80BC8532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E85EC-BCA3-492E-AB09-D421A6EA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849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10555"/>
            <a:ext cx="6172200" cy="8763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176919"/>
            <a:ext cx="3030141" cy="490485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2684" indent="0">
              <a:buNone/>
              <a:defRPr sz="1500" b="1"/>
            </a:lvl2pPr>
            <a:lvl3pPr marL="705368" indent="0">
              <a:buNone/>
              <a:defRPr sz="1400" b="1"/>
            </a:lvl3pPr>
            <a:lvl4pPr marL="1058052" indent="0">
              <a:buNone/>
              <a:defRPr sz="1200" b="1"/>
            </a:lvl4pPr>
            <a:lvl5pPr marL="1410736" indent="0">
              <a:buNone/>
              <a:defRPr sz="1200" b="1"/>
            </a:lvl5pPr>
            <a:lvl6pPr marL="1763420" indent="0">
              <a:buNone/>
              <a:defRPr sz="1200" b="1"/>
            </a:lvl6pPr>
            <a:lvl7pPr marL="2116104" indent="0">
              <a:buNone/>
              <a:defRPr sz="1200" b="1"/>
            </a:lvl7pPr>
            <a:lvl8pPr marL="2468789" indent="0">
              <a:buNone/>
              <a:defRPr sz="1200" b="1"/>
            </a:lvl8pPr>
            <a:lvl9pPr marL="2821473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1667404"/>
            <a:ext cx="3030141" cy="3029320"/>
          </a:xfrm>
        </p:spPr>
        <p:txBody>
          <a:bodyPr/>
          <a:lstStyle>
            <a:lvl1pPr>
              <a:defRPr sz="19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176919"/>
            <a:ext cx="3031331" cy="490485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2684" indent="0">
              <a:buNone/>
              <a:defRPr sz="1500" b="1"/>
            </a:lvl2pPr>
            <a:lvl3pPr marL="705368" indent="0">
              <a:buNone/>
              <a:defRPr sz="1400" b="1"/>
            </a:lvl3pPr>
            <a:lvl4pPr marL="1058052" indent="0">
              <a:buNone/>
              <a:defRPr sz="1200" b="1"/>
            </a:lvl4pPr>
            <a:lvl5pPr marL="1410736" indent="0">
              <a:buNone/>
              <a:defRPr sz="1200" b="1"/>
            </a:lvl5pPr>
            <a:lvl6pPr marL="1763420" indent="0">
              <a:buNone/>
              <a:defRPr sz="1200" b="1"/>
            </a:lvl6pPr>
            <a:lvl7pPr marL="2116104" indent="0">
              <a:buNone/>
              <a:defRPr sz="1200" b="1"/>
            </a:lvl7pPr>
            <a:lvl8pPr marL="2468789" indent="0">
              <a:buNone/>
              <a:defRPr sz="1200" b="1"/>
            </a:lvl8pPr>
            <a:lvl9pPr marL="2821473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1667404"/>
            <a:ext cx="3031331" cy="3029320"/>
          </a:xfrm>
        </p:spPr>
        <p:txBody>
          <a:bodyPr/>
          <a:lstStyle>
            <a:lvl1pPr>
              <a:defRPr sz="19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F9F57-2998-4BFC-80CD-6ACE80BC8532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E85EC-BCA3-492E-AB09-D421A6EA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036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F9F57-2998-4BFC-80CD-6ACE80BC8532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E85EC-BCA3-492E-AB09-D421A6EA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517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F9F57-2998-4BFC-80CD-6ACE80BC8532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E85EC-BCA3-492E-AB09-D421A6EA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626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209338"/>
            <a:ext cx="2256235" cy="890905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09339"/>
            <a:ext cx="3833813" cy="4487386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100244"/>
            <a:ext cx="2256235" cy="3596481"/>
          </a:xfrm>
        </p:spPr>
        <p:txBody>
          <a:bodyPr/>
          <a:lstStyle>
            <a:lvl1pPr marL="0" indent="0">
              <a:buNone/>
              <a:defRPr sz="1100"/>
            </a:lvl1pPr>
            <a:lvl2pPr marL="352684" indent="0">
              <a:buNone/>
              <a:defRPr sz="900"/>
            </a:lvl2pPr>
            <a:lvl3pPr marL="705368" indent="0">
              <a:buNone/>
              <a:defRPr sz="800"/>
            </a:lvl3pPr>
            <a:lvl4pPr marL="1058052" indent="0">
              <a:buNone/>
              <a:defRPr sz="700"/>
            </a:lvl4pPr>
            <a:lvl5pPr marL="1410736" indent="0">
              <a:buNone/>
              <a:defRPr sz="700"/>
            </a:lvl5pPr>
            <a:lvl6pPr marL="1763420" indent="0">
              <a:buNone/>
              <a:defRPr sz="700"/>
            </a:lvl6pPr>
            <a:lvl7pPr marL="2116104" indent="0">
              <a:buNone/>
              <a:defRPr sz="700"/>
            </a:lvl7pPr>
            <a:lvl8pPr marL="2468789" indent="0">
              <a:buNone/>
              <a:defRPr sz="700"/>
            </a:lvl8pPr>
            <a:lvl9pPr marL="2821473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F9F57-2998-4BFC-80CD-6ACE80BC8532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E85EC-BCA3-492E-AB09-D421A6EA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986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3680460"/>
            <a:ext cx="4114800" cy="43449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469794"/>
            <a:ext cx="4114800" cy="3154680"/>
          </a:xfrm>
        </p:spPr>
        <p:txBody>
          <a:bodyPr/>
          <a:lstStyle>
            <a:lvl1pPr marL="0" indent="0">
              <a:buNone/>
              <a:defRPr sz="2500"/>
            </a:lvl1pPr>
            <a:lvl2pPr marL="352684" indent="0">
              <a:buNone/>
              <a:defRPr sz="2200"/>
            </a:lvl2pPr>
            <a:lvl3pPr marL="705368" indent="0">
              <a:buNone/>
              <a:defRPr sz="1900"/>
            </a:lvl3pPr>
            <a:lvl4pPr marL="1058052" indent="0">
              <a:buNone/>
              <a:defRPr sz="1500"/>
            </a:lvl4pPr>
            <a:lvl5pPr marL="1410736" indent="0">
              <a:buNone/>
              <a:defRPr sz="1500"/>
            </a:lvl5pPr>
            <a:lvl6pPr marL="1763420" indent="0">
              <a:buNone/>
              <a:defRPr sz="1500"/>
            </a:lvl6pPr>
            <a:lvl7pPr marL="2116104" indent="0">
              <a:buNone/>
              <a:defRPr sz="1500"/>
            </a:lvl7pPr>
            <a:lvl8pPr marL="2468789" indent="0">
              <a:buNone/>
              <a:defRPr sz="1500"/>
            </a:lvl8pPr>
            <a:lvl9pPr marL="2821473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4114959"/>
            <a:ext cx="4114800" cy="617061"/>
          </a:xfrm>
        </p:spPr>
        <p:txBody>
          <a:bodyPr/>
          <a:lstStyle>
            <a:lvl1pPr marL="0" indent="0">
              <a:buNone/>
              <a:defRPr sz="1100"/>
            </a:lvl1pPr>
            <a:lvl2pPr marL="352684" indent="0">
              <a:buNone/>
              <a:defRPr sz="900"/>
            </a:lvl2pPr>
            <a:lvl3pPr marL="705368" indent="0">
              <a:buNone/>
              <a:defRPr sz="800"/>
            </a:lvl3pPr>
            <a:lvl4pPr marL="1058052" indent="0">
              <a:buNone/>
              <a:defRPr sz="700"/>
            </a:lvl4pPr>
            <a:lvl5pPr marL="1410736" indent="0">
              <a:buNone/>
              <a:defRPr sz="700"/>
            </a:lvl5pPr>
            <a:lvl6pPr marL="1763420" indent="0">
              <a:buNone/>
              <a:defRPr sz="700"/>
            </a:lvl6pPr>
            <a:lvl7pPr marL="2116104" indent="0">
              <a:buNone/>
              <a:defRPr sz="700"/>
            </a:lvl7pPr>
            <a:lvl8pPr marL="2468789" indent="0">
              <a:buNone/>
              <a:defRPr sz="700"/>
            </a:lvl8pPr>
            <a:lvl9pPr marL="2821473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F9F57-2998-4BFC-80CD-6ACE80BC8532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E85EC-BCA3-492E-AB09-D421A6EA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784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10555"/>
            <a:ext cx="6172200" cy="876300"/>
          </a:xfrm>
          <a:prstGeom prst="rect">
            <a:avLst/>
          </a:prstGeom>
        </p:spPr>
        <p:txBody>
          <a:bodyPr vert="horz" lIns="70537" tIns="35268" rIns="70537" bIns="3526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226821"/>
            <a:ext cx="6172200" cy="3469905"/>
          </a:xfrm>
          <a:prstGeom prst="rect">
            <a:avLst/>
          </a:prstGeom>
        </p:spPr>
        <p:txBody>
          <a:bodyPr vert="horz" lIns="70537" tIns="35268" rIns="70537" bIns="3526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4873202"/>
            <a:ext cx="1600200" cy="279929"/>
          </a:xfrm>
          <a:prstGeom prst="rect">
            <a:avLst/>
          </a:prstGeom>
        </p:spPr>
        <p:txBody>
          <a:bodyPr vert="horz" lIns="70537" tIns="35268" rIns="70537" bIns="35268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F9F57-2998-4BFC-80CD-6ACE80BC8532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4873202"/>
            <a:ext cx="2171700" cy="279929"/>
          </a:xfrm>
          <a:prstGeom prst="rect">
            <a:avLst/>
          </a:prstGeom>
        </p:spPr>
        <p:txBody>
          <a:bodyPr vert="horz" lIns="70537" tIns="35268" rIns="70537" bIns="35268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4873202"/>
            <a:ext cx="1600200" cy="279929"/>
          </a:xfrm>
          <a:prstGeom prst="rect">
            <a:avLst/>
          </a:prstGeom>
        </p:spPr>
        <p:txBody>
          <a:bodyPr vert="horz" lIns="70537" tIns="35268" rIns="70537" bIns="35268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E85EC-BCA3-492E-AB09-D421A6EA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62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705368" rtl="0" eaLnBrk="1" latinLnBrk="0" hangingPunct="1"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4513" indent="-264513" algn="l" defTabSz="705368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573112" indent="-220428" algn="l" defTabSz="705368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881710" indent="-176342" algn="l" defTabSz="705368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394" indent="-176342" algn="l" defTabSz="70536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87078" indent="-176342" algn="l" defTabSz="70536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39762" indent="-176342" algn="l" defTabSz="70536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92447" indent="-176342" algn="l" defTabSz="70536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45131" indent="-176342" algn="l" defTabSz="70536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97815" indent="-176342" algn="l" defTabSz="70536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053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2684" algn="l" defTabSz="7053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05368" algn="l" defTabSz="7053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58052" algn="l" defTabSz="7053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10736" algn="l" defTabSz="7053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63420" algn="l" defTabSz="7053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16104" algn="l" defTabSz="7053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68789" algn="l" defTabSz="7053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21473" algn="l" defTabSz="70536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2352016"/>
              </p:ext>
            </p:extLst>
          </p:nvPr>
        </p:nvGraphicFramePr>
        <p:xfrm>
          <a:off x="0" y="28242"/>
          <a:ext cx="6891338" cy="5233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176881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Umstattd Meyer, Renee</dc:creator>
  <cp:lastModifiedBy>Umstattd Meyer, Renee</cp:lastModifiedBy>
  <cp:revision>1</cp:revision>
  <dcterms:created xsi:type="dcterms:W3CDTF">2012-08-23T18:41:51Z</dcterms:created>
  <dcterms:modified xsi:type="dcterms:W3CDTF">2012-08-23T18:45:02Z</dcterms:modified>
</cp:coreProperties>
</file>