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51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D219-8259-4AA6-937B-5F2E78F3F55E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D2752-F75E-4ECD-AED5-D7525CAF39F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47346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D219-8259-4AA6-937B-5F2E78F3F55E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D2752-F75E-4ECD-AED5-D7525CAF39F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56171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D219-8259-4AA6-937B-5F2E78F3F55E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D2752-F75E-4ECD-AED5-D7525CAF39F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03483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D219-8259-4AA6-937B-5F2E78F3F55E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D2752-F75E-4ECD-AED5-D7525CAF39F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03701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D219-8259-4AA6-937B-5F2E78F3F55E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D2752-F75E-4ECD-AED5-D7525CAF39F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69640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D219-8259-4AA6-937B-5F2E78F3F55E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D2752-F75E-4ECD-AED5-D7525CAF39F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5034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D219-8259-4AA6-937B-5F2E78F3F55E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D2752-F75E-4ECD-AED5-D7525CAF39F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6159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D219-8259-4AA6-937B-5F2E78F3F55E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D2752-F75E-4ECD-AED5-D7525CAF39F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00471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D219-8259-4AA6-937B-5F2E78F3F55E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D2752-F75E-4ECD-AED5-D7525CAF39F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36602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D219-8259-4AA6-937B-5F2E78F3F55E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D2752-F75E-4ECD-AED5-D7525CAF39F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4563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D219-8259-4AA6-937B-5F2E78F3F55E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D2752-F75E-4ECD-AED5-D7525CAF39F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67037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9D219-8259-4AA6-937B-5F2E78F3F55E}" type="datetimeFigureOut">
              <a:rPr lang="da-DK" smtClean="0"/>
              <a:t>31-07-2013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D2752-F75E-4ECD-AED5-D7525CAF39FA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021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1714480" y="5429265"/>
            <a:ext cx="12144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b="1" dirty="0" err="1" smtClean="0">
                <a:latin typeface="Times New Roman" pitchFamily="18" charset="0"/>
                <a:cs typeface="Times New Roman" pitchFamily="18" charset="0"/>
              </a:rPr>
              <a:t>Figure</a:t>
            </a:r>
            <a:r>
              <a:rPr lang="da-DK" b="1" dirty="0" smtClean="0">
                <a:latin typeface="Times New Roman" pitchFamily="18" charset="0"/>
                <a:cs typeface="Times New Roman" pitchFamily="18" charset="0"/>
              </a:rPr>
              <a:t> 2C</a:t>
            </a:r>
            <a:endParaRPr lang="da-DK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480" y="1268760"/>
            <a:ext cx="5521816" cy="4048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686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</Words>
  <Application>Microsoft Office PowerPoint</Application>
  <PresentationFormat>Skærmshow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1</vt:i4>
      </vt:variant>
    </vt:vector>
  </HeadingPairs>
  <TitlesOfParts>
    <vt:vector size="2" baseType="lpstr">
      <vt:lpstr>Kontortema</vt:lpstr>
      <vt:lpstr>PowerPoint-præsentation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Dennis Back Holmgaard</dc:creator>
  <cp:lastModifiedBy>Dennis Back Holmgaard</cp:lastModifiedBy>
  <cp:revision>2</cp:revision>
  <dcterms:created xsi:type="dcterms:W3CDTF">2013-04-21T08:22:31Z</dcterms:created>
  <dcterms:modified xsi:type="dcterms:W3CDTF">2013-07-31T10:01:37Z</dcterms:modified>
</cp:coreProperties>
</file>