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51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3C7A-3A38-4DCF-B934-4B955F8EDBBB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F190-DC9C-40BA-8213-12837840A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9242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3C7A-3A38-4DCF-B934-4B955F8EDBBB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F190-DC9C-40BA-8213-12837840A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854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3C7A-3A38-4DCF-B934-4B955F8EDBBB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F190-DC9C-40BA-8213-12837840A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27937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3C7A-3A38-4DCF-B934-4B955F8EDBBB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F190-DC9C-40BA-8213-12837840A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70682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3C7A-3A38-4DCF-B934-4B955F8EDBBB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F190-DC9C-40BA-8213-12837840A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082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3C7A-3A38-4DCF-B934-4B955F8EDBBB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F190-DC9C-40BA-8213-12837840A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7822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3C7A-3A38-4DCF-B934-4B955F8EDBBB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F190-DC9C-40BA-8213-12837840A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618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3C7A-3A38-4DCF-B934-4B955F8EDBBB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F190-DC9C-40BA-8213-12837840A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10579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3C7A-3A38-4DCF-B934-4B955F8EDBBB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F190-DC9C-40BA-8213-12837840A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55309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3C7A-3A38-4DCF-B934-4B955F8EDBBB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F190-DC9C-40BA-8213-12837840A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3810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3C7A-3A38-4DCF-B934-4B955F8EDBBB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CF190-DC9C-40BA-8213-12837840A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7558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93C7A-3A38-4DCF-B934-4B955F8EDBBB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CF190-DC9C-40BA-8213-12837840A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9913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boks 4"/>
          <p:cNvSpPr txBox="1"/>
          <p:nvPr/>
        </p:nvSpPr>
        <p:spPr>
          <a:xfrm>
            <a:off x="1490922" y="5764614"/>
            <a:ext cx="1061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/>
              <a:t>Figure</a:t>
            </a:r>
            <a:r>
              <a:rPr lang="da-DK" dirty="0" smtClean="0"/>
              <a:t> 3B</a:t>
            </a:r>
            <a:endParaRPr lang="da-D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3" y="1549400"/>
            <a:ext cx="5133975" cy="376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526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</Words>
  <Application>Microsoft Office PowerPoint</Application>
  <PresentationFormat>Skærmshow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</vt:i4>
      </vt:variant>
    </vt:vector>
  </HeadingPairs>
  <TitlesOfParts>
    <vt:vector size="2" baseType="lpstr">
      <vt:lpstr>Kontortema</vt:lpstr>
      <vt:lpstr>PowerPoint-præsentation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Dennis Back Holmgaard</dc:creator>
  <cp:lastModifiedBy>Dennis Back Holmgaard</cp:lastModifiedBy>
  <cp:revision>2</cp:revision>
  <dcterms:created xsi:type="dcterms:W3CDTF">2013-04-21T08:23:58Z</dcterms:created>
  <dcterms:modified xsi:type="dcterms:W3CDTF">2013-07-31T10:12:05Z</dcterms:modified>
</cp:coreProperties>
</file>