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560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8587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904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730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316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194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224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837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129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5804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287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FF7AB-5A52-446B-B4F0-9DC6C9E100EC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C071B-A970-4FF9-B8E7-EA257C86860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34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1619672" y="5661248"/>
            <a:ext cx="1060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Figure</a:t>
            </a:r>
            <a:r>
              <a:rPr lang="da-DK" dirty="0" smtClean="0"/>
              <a:t> 3C</a:t>
            </a:r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1549400"/>
            <a:ext cx="5133975" cy="376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69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Skærmshow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2" baseType="lpstr">
      <vt:lpstr>Kontortema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Dennis Back Holmgaard</dc:creator>
  <cp:lastModifiedBy>Dennis Back Holmgaard</cp:lastModifiedBy>
  <cp:revision>2</cp:revision>
  <dcterms:created xsi:type="dcterms:W3CDTF">2013-04-21T08:25:27Z</dcterms:created>
  <dcterms:modified xsi:type="dcterms:W3CDTF">2013-07-31T10:14:57Z</dcterms:modified>
</cp:coreProperties>
</file>