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5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2400" y="6412468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3</a:t>
            </a:r>
            <a:endParaRPr lang="en-US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086549"/>
              </p:ext>
            </p:extLst>
          </p:nvPr>
        </p:nvGraphicFramePr>
        <p:xfrm>
          <a:off x="762000" y="1219200"/>
          <a:ext cx="7973753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4" name="Prism 5" r:id="rId3" imgW="8177760" imgH="4056840" progId="Prism5.Document">
                  <p:embed/>
                </p:oleObj>
              </mc:Choice>
              <mc:Fallback>
                <p:oleObj name="Prism 5" r:id="rId3" imgW="8177760" imgH="405684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19200"/>
                        <a:ext cx="7973753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6200" y="30480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3297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