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4092" y="6324600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4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836929"/>
              </p:ext>
            </p:extLst>
          </p:nvPr>
        </p:nvGraphicFramePr>
        <p:xfrm>
          <a:off x="1524000" y="1143000"/>
          <a:ext cx="6324600" cy="4387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71" name="Prism 5" r:id="rId3" imgW="4389120" imgH="2974680" progId="Prism5.Document">
                  <p:embed/>
                </p:oleObj>
              </mc:Choice>
              <mc:Fallback>
                <p:oleObj name="Prism 5" r:id="rId3" imgW="4389120" imgH="2974680" progId="Prism5.Document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143000"/>
                        <a:ext cx="6324600" cy="4387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9488" y="4572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6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