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30" r:id="rId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39" autoAdjust="0"/>
    <p:restoredTop sz="98273" autoAdjust="0"/>
  </p:normalViewPr>
  <p:slideViewPr>
    <p:cSldViewPr>
      <p:cViewPr>
        <p:scale>
          <a:sx n="90" d="100"/>
          <a:sy n="90" d="100"/>
        </p:scale>
        <p:origin x="-1032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53C0F6-FAC8-4EA9-99BE-08B7CF01562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A5ADB4-CFEB-4AF7-A4A0-20214105CC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029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224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217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98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640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246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682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030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945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665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029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542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072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64092" y="6324600"/>
            <a:ext cx="943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Figure 4</a:t>
            </a:r>
            <a:endParaRPr lang="en-US" b="1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8569824"/>
              </p:ext>
            </p:extLst>
          </p:nvPr>
        </p:nvGraphicFramePr>
        <p:xfrm>
          <a:off x="1295400" y="991337"/>
          <a:ext cx="6477000" cy="44964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65" name="Prism 5" r:id="rId3" imgW="4260960" imgH="2956320" progId="Prism5.Document">
                  <p:embed/>
                </p:oleObj>
              </mc:Choice>
              <mc:Fallback>
                <p:oleObj name="Prism 5" r:id="rId3" imgW="4260960" imgH="2956320" progId="Prism5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95400" y="991337"/>
                        <a:ext cx="6477000" cy="44964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92818" y="609600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597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37566</TotalTime>
  <Words>3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Office Theme</vt:lpstr>
      <vt:lpstr>Prism 5</vt:lpstr>
      <vt:lpstr>PowerPoint Presentation</vt:lpstr>
    </vt:vector>
  </TitlesOfParts>
  <Company>Merck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Merck &amp; Co., Inc.</dc:creator>
  <cp:lastModifiedBy>Merck &amp; Co., Inc.</cp:lastModifiedBy>
  <cp:revision>374</cp:revision>
  <cp:lastPrinted>2014-07-28T18:58:25Z</cp:lastPrinted>
  <dcterms:created xsi:type="dcterms:W3CDTF">2013-09-30T16:41:39Z</dcterms:created>
  <dcterms:modified xsi:type="dcterms:W3CDTF">2014-07-30T18:06:31Z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1650254496</vt:i4>
  </property>
  <property fmtid="{D5CDD505-2E9C-101B-9397-08002B2CF9AE}" pid="3" name="_NewReviewCycle">
    <vt:lpwstr/>
  </property>
  <property fmtid="{D5CDD505-2E9C-101B-9397-08002B2CF9AE}" pid="4" name="_EmailSubject">
    <vt:lpwstr>SCW manuscript for your Review!</vt:lpwstr>
  </property>
  <property fmtid="{D5CDD505-2E9C-101B-9397-08002B2CF9AE}" pid="5" name="_AuthorEmail">
    <vt:lpwstr>kalyan_chakravarthy@merck.com</vt:lpwstr>
  </property>
  <property fmtid="{D5CDD505-2E9C-101B-9397-08002B2CF9AE}" pid="6" name="_AuthorEmailDisplayName">
    <vt:lpwstr>Chakravarthy,Kalyan</vt:lpwstr>
  </property>
  <property fmtid="{D5CDD505-2E9C-101B-9397-08002B2CF9AE}" pid="7" name="_PreviousAdHocReviewCycleID">
    <vt:i4>279972851</vt:i4>
  </property>
</Properties>
</file>