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326" r:id="rId2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39" autoAdjust="0"/>
    <p:restoredTop sz="98273" autoAdjust="0"/>
  </p:normalViewPr>
  <p:slideViewPr>
    <p:cSldViewPr>
      <p:cViewPr>
        <p:scale>
          <a:sx n="90" d="100"/>
          <a:sy n="90" d="100"/>
        </p:scale>
        <p:origin x="-1032" y="-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53C0F6-FAC8-4EA9-99BE-08B7CF01562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16425"/>
            <a:ext cx="5607050" cy="418306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513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A5ADB4-CFEB-4AF7-A4A0-20214105CC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292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224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62172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0398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1640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22462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06822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50301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9454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6650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30296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8542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6D07AE5-9AA6-4AA0-B131-B3199B1716C5}" type="datetimeFigureOut">
              <a:rPr lang="en-US" smtClean="0"/>
              <a:t>7/30/2014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46888A-C7DE-4FD6-9C00-8ACD1579FA9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60720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TextBox 15"/>
          <p:cNvSpPr txBox="1"/>
          <p:nvPr/>
        </p:nvSpPr>
        <p:spPr>
          <a:xfrm>
            <a:off x="64092" y="6324600"/>
            <a:ext cx="9435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/>
              <a:t>Figure 5</a:t>
            </a:r>
            <a:endParaRPr lang="en-US" b="1" dirty="0"/>
          </a:p>
        </p:txBody>
      </p:sp>
      <p:graphicFrame>
        <p:nvGraphicFramePr>
          <p:cNvPr id="6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327841"/>
              </p:ext>
            </p:extLst>
          </p:nvPr>
        </p:nvGraphicFramePr>
        <p:xfrm>
          <a:off x="762000" y="990600"/>
          <a:ext cx="7543800" cy="449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77" name="Prism 5" r:id="rId3" imgW="6745320" imgH="3940920" progId="Prism5.Document">
                  <p:embed/>
                </p:oleObj>
              </mc:Choice>
              <mc:Fallback>
                <p:oleObj name="Prism 5" r:id="rId3" imgW="6745320" imgH="3940920" progId="Prism5.Document">
                  <p:embed/>
                  <p:pic>
                    <p:nvPicPr>
                      <p:cNvPr id="0" name=""/>
                      <p:cNvPicPr preferRelativeResize="0">
                        <a:picLocks noGrp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2000" y="990600"/>
                        <a:ext cx="7543800" cy="449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" name="TextBox 17"/>
          <p:cNvSpPr txBox="1"/>
          <p:nvPr/>
        </p:nvSpPr>
        <p:spPr>
          <a:xfrm>
            <a:off x="76200" y="304800"/>
            <a:ext cx="30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</a:t>
            </a:r>
          </a:p>
        </p:txBody>
      </p:sp>
    </p:spTree>
    <p:extLst>
      <p:ext uri="{BB962C8B-B14F-4D97-AF65-F5344CB8AC3E}">
        <p14:creationId xmlns:p14="http://schemas.microsoft.com/office/powerpoint/2010/main" val="3626581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37566</TotalTime>
  <Words>3</Words>
  <Application>Microsoft Office PowerPoint</Application>
  <PresentationFormat>On-screen Show (4:3)</PresentationFormat>
  <Paragraphs>2</Paragraphs>
  <Slides>1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Office Theme</vt:lpstr>
      <vt:lpstr>Prism 5</vt:lpstr>
      <vt:lpstr>PowerPoint Presentation</vt:lpstr>
    </vt:vector>
  </TitlesOfParts>
  <Company>Merck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Merck &amp; Co., Inc.</dc:creator>
  <cp:lastModifiedBy>Merck &amp; Co., Inc.</cp:lastModifiedBy>
  <cp:revision>374</cp:revision>
  <cp:lastPrinted>2014-07-28T18:58:25Z</cp:lastPrinted>
  <dcterms:created xsi:type="dcterms:W3CDTF">2013-09-30T16:41:39Z</dcterms:created>
  <dcterms:modified xsi:type="dcterms:W3CDTF">2014-07-30T18:07:32Z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AdHocReviewCycleID">
    <vt:i4>1650254496</vt:i4>
  </property>
  <property fmtid="{D5CDD505-2E9C-101B-9397-08002B2CF9AE}" pid="3" name="_NewReviewCycle">
    <vt:lpwstr/>
  </property>
  <property fmtid="{D5CDD505-2E9C-101B-9397-08002B2CF9AE}" pid="4" name="_EmailSubject">
    <vt:lpwstr>SCW manuscript for your Review!</vt:lpwstr>
  </property>
  <property fmtid="{D5CDD505-2E9C-101B-9397-08002B2CF9AE}" pid="5" name="_AuthorEmail">
    <vt:lpwstr>kalyan_chakravarthy@merck.com</vt:lpwstr>
  </property>
  <property fmtid="{D5CDD505-2E9C-101B-9397-08002B2CF9AE}" pid="6" name="_AuthorEmailDisplayName">
    <vt:lpwstr>Chakravarthy,Kalyan</vt:lpwstr>
  </property>
  <property fmtid="{D5CDD505-2E9C-101B-9397-08002B2CF9AE}" pid="7" name="_PreviousAdHocReviewCycleID">
    <vt:i4>279972851</vt:i4>
  </property>
</Properties>
</file>